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325" r:id="rId15"/>
    <p:sldId id="326" r:id="rId16"/>
    <p:sldId id="327" r:id="rId17"/>
    <p:sldId id="273" r:id="rId18"/>
    <p:sldId id="276" r:id="rId19"/>
    <p:sldId id="32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FBFD1-48DD-41FE-A6E1-E390D07B196F}" v="98" dt="2023-10-23T03:40:17.572"/>
  </p1510:revLst>
</p1510:revInfo>
</file>

<file path=ppt/tableStyles.xml><?xml version="1.0" encoding="utf-8"?>
<a:tblStyleLst xmlns:a="http://schemas.openxmlformats.org/drawingml/2006/main" def="{5C22544A-7EE6-4342-B048-85BDC9FD1C3A}">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49" autoAdjust="0"/>
  </p:normalViewPr>
  <p:slideViewPr>
    <p:cSldViewPr snapToGrid="0">
      <p:cViewPr varScale="1">
        <p:scale>
          <a:sx n="109" d="100"/>
          <a:sy n="109" d="100"/>
        </p:scale>
        <p:origin x="6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g, Lynn" userId="cd7762e8-4f46-42fd-86f6-ec02d861bf03" providerId="ADAL" clId="{D0BFBFD1-48DD-41FE-A6E1-E390D07B196F}"/>
    <pc:docChg chg="undo redo custSel addSld delSld modSld">
      <pc:chgData name="Weng, Lynn" userId="cd7762e8-4f46-42fd-86f6-ec02d861bf03" providerId="ADAL" clId="{D0BFBFD1-48DD-41FE-A6E1-E390D07B196F}" dt="2023-10-23T03:41:34.975" v="836" actId="403"/>
      <pc:docMkLst>
        <pc:docMk/>
      </pc:docMkLst>
      <pc:sldChg chg="delSp new del mod">
        <pc:chgData name="Weng, Lynn" userId="cd7762e8-4f46-42fd-86f6-ec02d861bf03" providerId="ADAL" clId="{D0BFBFD1-48DD-41FE-A6E1-E390D07B196F}" dt="2023-09-25T02:31:57.814" v="122" actId="47"/>
        <pc:sldMkLst>
          <pc:docMk/>
          <pc:sldMk cId="169187819" sldId="256"/>
        </pc:sldMkLst>
        <pc:spChg chg="del">
          <ac:chgData name="Weng, Lynn" userId="cd7762e8-4f46-42fd-86f6-ec02d861bf03" providerId="ADAL" clId="{D0BFBFD1-48DD-41FE-A6E1-E390D07B196F}" dt="2023-09-25T02:23:59.697" v="1" actId="478"/>
          <ac:spMkLst>
            <pc:docMk/>
            <pc:sldMk cId="169187819" sldId="256"/>
            <ac:spMk id="2" creationId="{362A0844-D3F6-45AA-8001-D61F40FBC1E0}"/>
          </ac:spMkLst>
        </pc:spChg>
        <pc:spChg chg="del">
          <ac:chgData name="Weng, Lynn" userId="cd7762e8-4f46-42fd-86f6-ec02d861bf03" providerId="ADAL" clId="{D0BFBFD1-48DD-41FE-A6E1-E390D07B196F}" dt="2023-09-25T02:23:59.697" v="1" actId="478"/>
          <ac:spMkLst>
            <pc:docMk/>
            <pc:sldMk cId="169187819" sldId="256"/>
            <ac:spMk id="3" creationId="{E344444C-FFE2-CC0C-0CA0-7E2808ADF7FE}"/>
          </ac:spMkLst>
        </pc:spChg>
      </pc:sldChg>
      <pc:sldChg chg="delSp modSp add mod">
        <pc:chgData name="Weng, Lynn" userId="cd7762e8-4f46-42fd-86f6-ec02d861bf03" providerId="ADAL" clId="{D0BFBFD1-48DD-41FE-A6E1-E390D07B196F}" dt="2023-10-23T03:39:10.793" v="788" actId="1076"/>
        <pc:sldMkLst>
          <pc:docMk/>
          <pc:sldMk cId="0" sldId="257"/>
        </pc:sldMkLst>
        <pc:spChg chg="mod">
          <ac:chgData name="Weng, Lynn" userId="cd7762e8-4f46-42fd-86f6-ec02d861bf03" providerId="ADAL" clId="{D0BFBFD1-48DD-41FE-A6E1-E390D07B196F}" dt="2023-09-25T02:32:32.306" v="129" actId="113"/>
          <ac:spMkLst>
            <pc:docMk/>
            <pc:sldMk cId="0" sldId="257"/>
            <ac:spMk id="16" creationId="{00000000-0000-0000-0000-000000000000}"/>
          </ac:spMkLst>
        </pc:spChg>
        <pc:spChg chg="mod">
          <ac:chgData name="Weng, Lynn" userId="cd7762e8-4f46-42fd-86f6-ec02d861bf03" providerId="ADAL" clId="{D0BFBFD1-48DD-41FE-A6E1-E390D07B196F}" dt="2023-09-25T02:32:28.152" v="128" actId="404"/>
          <ac:spMkLst>
            <pc:docMk/>
            <pc:sldMk cId="0" sldId="257"/>
            <ac:spMk id="17" creationId="{00000000-0000-0000-0000-000000000000}"/>
          </ac:spMkLst>
        </pc:spChg>
        <pc:spChg chg="mod">
          <ac:chgData name="Weng, Lynn" userId="cd7762e8-4f46-42fd-86f6-ec02d861bf03" providerId="ADAL" clId="{D0BFBFD1-48DD-41FE-A6E1-E390D07B196F}" dt="2023-09-25T02:24:27.620" v="3" actId="2711"/>
          <ac:spMkLst>
            <pc:docMk/>
            <pc:sldMk cId="0" sldId="257"/>
            <ac:spMk id="18" creationId="{00000000-0000-0000-0000-000000000000}"/>
          </ac:spMkLst>
        </pc:spChg>
        <pc:spChg chg="mod">
          <ac:chgData name="Weng, Lynn" userId="cd7762e8-4f46-42fd-86f6-ec02d861bf03" providerId="ADAL" clId="{D0BFBFD1-48DD-41FE-A6E1-E390D07B196F}" dt="2023-10-23T03:39:10.793" v="788" actId="1076"/>
          <ac:spMkLst>
            <pc:docMk/>
            <pc:sldMk cId="0" sldId="257"/>
            <ac:spMk id="19" creationId="{00000000-0000-0000-0000-000000000000}"/>
          </ac:spMkLst>
        </pc:spChg>
        <pc:spChg chg="del mod">
          <ac:chgData name="Weng, Lynn" userId="cd7762e8-4f46-42fd-86f6-ec02d861bf03" providerId="ADAL" clId="{D0BFBFD1-48DD-41FE-A6E1-E390D07B196F}" dt="2023-10-23T03:39:06.263" v="787" actId="478"/>
          <ac:spMkLst>
            <pc:docMk/>
            <pc:sldMk cId="0" sldId="257"/>
            <ac:spMk id="20" creationId="{00000000-0000-0000-0000-000000000000}"/>
          </ac:spMkLst>
        </pc:spChg>
        <pc:spChg chg="del mod">
          <ac:chgData name="Weng, Lynn" userId="cd7762e8-4f46-42fd-86f6-ec02d861bf03" providerId="ADAL" clId="{D0BFBFD1-48DD-41FE-A6E1-E390D07B196F}" dt="2023-10-23T03:39:06.263" v="787" actId="478"/>
          <ac:spMkLst>
            <pc:docMk/>
            <pc:sldMk cId="0" sldId="257"/>
            <ac:spMk id="21" creationId="{00000000-0000-0000-0000-000000000000}"/>
          </ac:spMkLst>
        </pc:spChg>
        <pc:spChg chg="mod">
          <ac:chgData name="Weng, Lynn" userId="cd7762e8-4f46-42fd-86f6-ec02d861bf03" providerId="ADAL" clId="{D0BFBFD1-48DD-41FE-A6E1-E390D07B196F}" dt="2023-09-25T02:32:40.052" v="130" actId="113"/>
          <ac:spMkLst>
            <pc:docMk/>
            <pc:sldMk cId="0" sldId="257"/>
            <ac:spMk id="22" creationId="{00000000-0000-0000-0000-000000000000}"/>
          </ac:spMkLst>
        </pc:spChg>
        <pc:spChg chg="mod">
          <ac:chgData name="Weng, Lynn" userId="cd7762e8-4f46-42fd-86f6-ec02d861bf03" providerId="ADAL" clId="{D0BFBFD1-48DD-41FE-A6E1-E390D07B196F}" dt="2023-09-25T02:32:40.052" v="130" actId="113"/>
          <ac:spMkLst>
            <pc:docMk/>
            <pc:sldMk cId="0" sldId="257"/>
            <ac:spMk id="23" creationId="{00000000-0000-0000-0000-000000000000}"/>
          </ac:spMkLst>
        </pc:spChg>
        <pc:spChg chg="mod">
          <ac:chgData name="Weng, Lynn" userId="cd7762e8-4f46-42fd-86f6-ec02d861bf03" providerId="ADAL" clId="{D0BFBFD1-48DD-41FE-A6E1-E390D07B196F}" dt="2023-09-25T02:32:40.052" v="130" actId="113"/>
          <ac:spMkLst>
            <pc:docMk/>
            <pc:sldMk cId="0" sldId="257"/>
            <ac:spMk id="24" creationId="{00000000-0000-0000-0000-000000000000}"/>
          </ac:spMkLst>
        </pc:spChg>
        <pc:spChg chg="mod">
          <ac:chgData name="Weng, Lynn" userId="cd7762e8-4f46-42fd-86f6-ec02d861bf03" providerId="ADAL" clId="{D0BFBFD1-48DD-41FE-A6E1-E390D07B196F}" dt="2023-09-25T02:32:40.052" v="130" actId="113"/>
          <ac:spMkLst>
            <pc:docMk/>
            <pc:sldMk cId="0" sldId="257"/>
            <ac:spMk id="25" creationId="{00000000-0000-0000-0000-000000000000}"/>
          </ac:spMkLst>
        </pc:spChg>
        <pc:grpChg chg="del">
          <ac:chgData name="Weng, Lynn" userId="cd7762e8-4f46-42fd-86f6-ec02d861bf03" providerId="ADAL" clId="{D0BFBFD1-48DD-41FE-A6E1-E390D07B196F}" dt="2023-10-23T03:39:06.263" v="787" actId="478"/>
          <ac:grpSpMkLst>
            <pc:docMk/>
            <pc:sldMk cId="0" sldId="257"/>
            <ac:grpSpMk id="6" creationId="{00000000-0000-0000-0000-000000000000}"/>
          </ac:grpSpMkLst>
        </pc:grpChg>
        <pc:grpChg chg="del">
          <ac:chgData name="Weng, Lynn" userId="cd7762e8-4f46-42fd-86f6-ec02d861bf03" providerId="ADAL" clId="{D0BFBFD1-48DD-41FE-A6E1-E390D07B196F}" dt="2023-10-23T03:39:06.263" v="787" actId="478"/>
          <ac:grpSpMkLst>
            <pc:docMk/>
            <pc:sldMk cId="0" sldId="257"/>
            <ac:grpSpMk id="8" creationId="{00000000-0000-0000-0000-000000000000}"/>
          </ac:grpSpMkLst>
        </pc:grpChg>
      </pc:sldChg>
      <pc:sldChg chg="modSp add mod">
        <pc:chgData name="Weng, Lynn" userId="cd7762e8-4f46-42fd-86f6-ec02d861bf03" providerId="ADAL" clId="{D0BFBFD1-48DD-41FE-A6E1-E390D07B196F}" dt="2023-09-25T02:34:45.032" v="159" actId="20577"/>
        <pc:sldMkLst>
          <pc:docMk/>
          <pc:sldMk cId="0" sldId="258"/>
        </pc:sldMkLst>
        <pc:spChg chg="mod">
          <ac:chgData name="Weng, Lynn" userId="cd7762e8-4f46-42fd-86f6-ec02d861bf03" providerId="ADAL" clId="{D0BFBFD1-48DD-41FE-A6E1-E390D07B196F}" dt="2023-09-25T02:33:34.796" v="154" actId="113"/>
          <ac:spMkLst>
            <pc:docMk/>
            <pc:sldMk cId="0" sldId="258"/>
            <ac:spMk id="9" creationId="{00000000-0000-0000-0000-000000000000}"/>
          </ac:spMkLst>
        </pc:spChg>
        <pc:spChg chg="mod">
          <ac:chgData name="Weng, Lynn" userId="cd7762e8-4f46-42fd-86f6-ec02d861bf03" providerId="ADAL" clId="{D0BFBFD1-48DD-41FE-A6E1-E390D07B196F}" dt="2023-09-25T02:33:04.592" v="132" actId="108"/>
          <ac:spMkLst>
            <pc:docMk/>
            <pc:sldMk cId="0" sldId="258"/>
            <ac:spMk id="10" creationId="{00000000-0000-0000-0000-000000000000}"/>
          </ac:spMkLst>
        </pc:spChg>
        <pc:spChg chg="mod">
          <ac:chgData name="Weng, Lynn" userId="cd7762e8-4f46-42fd-86f6-ec02d861bf03" providerId="ADAL" clId="{D0BFBFD1-48DD-41FE-A6E1-E390D07B196F}" dt="2023-09-25T02:33:34.796" v="154" actId="113"/>
          <ac:spMkLst>
            <pc:docMk/>
            <pc:sldMk cId="0" sldId="258"/>
            <ac:spMk id="14" creationId="{00000000-0000-0000-0000-000000000000}"/>
          </ac:spMkLst>
        </pc:spChg>
        <pc:spChg chg="mod">
          <ac:chgData name="Weng, Lynn" userId="cd7762e8-4f46-42fd-86f6-ec02d861bf03" providerId="ADAL" clId="{D0BFBFD1-48DD-41FE-A6E1-E390D07B196F}" dt="2023-09-25T02:33:07.724" v="133" actId="108"/>
          <ac:spMkLst>
            <pc:docMk/>
            <pc:sldMk cId="0" sldId="258"/>
            <ac:spMk id="15" creationId="{00000000-0000-0000-0000-000000000000}"/>
          </ac:spMkLst>
        </pc:spChg>
        <pc:spChg chg="mod">
          <ac:chgData name="Weng, Lynn" userId="cd7762e8-4f46-42fd-86f6-ec02d861bf03" providerId="ADAL" clId="{D0BFBFD1-48DD-41FE-A6E1-E390D07B196F}" dt="2023-09-25T02:24:52.653" v="38" actId="2711"/>
          <ac:spMkLst>
            <pc:docMk/>
            <pc:sldMk cId="0" sldId="258"/>
            <ac:spMk id="21" creationId="{00000000-0000-0000-0000-000000000000}"/>
          </ac:spMkLst>
        </pc:spChg>
        <pc:spChg chg="mod">
          <ac:chgData name="Weng, Lynn" userId="cd7762e8-4f46-42fd-86f6-ec02d861bf03" providerId="ADAL" clId="{D0BFBFD1-48DD-41FE-A6E1-E390D07B196F}" dt="2023-09-25T02:24:52.653" v="38" actId="2711"/>
          <ac:spMkLst>
            <pc:docMk/>
            <pc:sldMk cId="0" sldId="258"/>
            <ac:spMk id="22" creationId="{00000000-0000-0000-0000-000000000000}"/>
          </ac:spMkLst>
        </pc:spChg>
        <pc:spChg chg="mod">
          <ac:chgData name="Weng, Lynn" userId="cd7762e8-4f46-42fd-86f6-ec02d861bf03" providerId="ADAL" clId="{D0BFBFD1-48DD-41FE-A6E1-E390D07B196F}" dt="2023-09-25T02:33:34.796" v="154" actId="113"/>
          <ac:spMkLst>
            <pc:docMk/>
            <pc:sldMk cId="0" sldId="258"/>
            <ac:spMk id="23" creationId="{00000000-0000-0000-0000-000000000000}"/>
          </ac:spMkLst>
        </pc:spChg>
        <pc:spChg chg="mod">
          <ac:chgData name="Weng, Lynn" userId="cd7762e8-4f46-42fd-86f6-ec02d861bf03" providerId="ADAL" clId="{D0BFBFD1-48DD-41FE-A6E1-E390D07B196F}" dt="2023-09-25T02:33:00.224" v="131" actId="108"/>
          <ac:spMkLst>
            <pc:docMk/>
            <pc:sldMk cId="0" sldId="258"/>
            <ac:spMk id="24" creationId="{00000000-0000-0000-0000-000000000000}"/>
          </ac:spMkLst>
        </pc:spChg>
        <pc:spChg chg="mod">
          <ac:chgData name="Weng, Lynn" userId="cd7762e8-4f46-42fd-86f6-ec02d861bf03" providerId="ADAL" clId="{D0BFBFD1-48DD-41FE-A6E1-E390D07B196F}" dt="2023-09-25T02:24:52.653" v="38" actId="2711"/>
          <ac:spMkLst>
            <pc:docMk/>
            <pc:sldMk cId="0" sldId="258"/>
            <ac:spMk id="25" creationId="{00000000-0000-0000-0000-000000000000}"/>
          </ac:spMkLst>
        </pc:spChg>
        <pc:spChg chg="mod">
          <ac:chgData name="Weng, Lynn" userId="cd7762e8-4f46-42fd-86f6-ec02d861bf03" providerId="ADAL" clId="{D0BFBFD1-48DD-41FE-A6E1-E390D07B196F}" dt="2023-09-25T02:24:52.653" v="38" actId="2711"/>
          <ac:spMkLst>
            <pc:docMk/>
            <pc:sldMk cId="0" sldId="258"/>
            <ac:spMk id="26" creationId="{00000000-0000-0000-0000-000000000000}"/>
          </ac:spMkLst>
        </pc:spChg>
        <pc:spChg chg="mod">
          <ac:chgData name="Weng, Lynn" userId="cd7762e8-4f46-42fd-86f6-ec02d861bf03" providerId="ADAL" clId="{D0BFBFD1-48DD-41FE-A6E1-E390D07B196F}" dt="2023-09-25T02:24:52.653" v="38" actId="2711"/>
          <ac:spMkLst>
            <pc:docMk/>
            <pc:sldMk cId="0" sldId="258"/>
            <ac:spMk id="27" creationId="{00000000-0000-0000-0000-000000000000}"/>
          </ac:spMkLst>
        </pc:spChg>
        <pc:spChg chg="mod">
          <ac:chgData name="Weng, Lynn" userId="cd7762e8-4f46-42fd-86f6-ec02d861bf03" providerId="ADAL" clId="{D0BFBFD1-48DD-41FE-A6E1-E390D07B196F}" dt="2023-09-25T02:24:52.653" v="38" actId="2711"/>
          <ac:spMkLst>
            <pc:docMk/>
            <pc:sldMk cId="0" sldId="258"/>
            <ac:spMk id="28" creationId="{00000000-0000-0000-0000-000000000000}"/>
          </ac:spMkLst>
        </pc:spChg>
        <pc:spChg chg="mod">
          <ac:chgData name="Weng, Lynn" userId="cd7762e8-4f46-42fd-86f6-ec02d861bf03" providerId="ADAL" clId="{D0BFBFD1-48DD-41FE-A6E1-E390D07B196F}" dt="2023-09-25T02:24:52.653" v="38" actId="2711"/>
          <ac:spMkLst>
            <pc:docMk/>
            <pc:sldMk cId="0" sldId="258"/>
            <ac:spMk id="29" creationId="{00000000-0000-0000-0000-000000000000}"/>
          </ac:spMkLst>
        </pc:spChg>
        <pc:spChg chg="mod">
          <ac:chgData name="Weng, Lynn" userId="cd7762e8-4f46-42fd-86f6-ec02d861bf03" providerId="ADAL" clId="{D0BFBFD1-48DD-41FE-A6E1-E390D07B196F}" dt="2023-09-25T02:24:52.653" v="38" actId="2711"/>
          <ac:spMkLst>
            <pc:docMk/>
            <pc:sldMk cId="0" sldId="258"/>
            <ac:spMk id="30" creationId="{00000000-0000-0000-0000-000000000000}"/>
          </ac:spMkLst>
        </pc:spChg>
        <pc:spChg chg="mod">
          <ac:chgData name="Weng, Lynn" userId="cd7762e8-4f46-42fd-86f6-ec02d861bf03" providerId="ADAL" clId="{D0BFBFD1-48DD-41FE-A6E1-E390D07B196F}" dt="2023-09-25T02:33:26.300" v="153" actId="113"/>
          <ac:spMkLst>
            <pc:docMk/>
            <pc:sldMk cId="0" sldId="258"/>
            <ac:spMk id="31" creationId="{00000000-0000-0000-0000-000000000000}"/>
          </ac:spMkLst>
        </pc:spChg>
        <pc:spChg chg="mod">
          <ac:chgData name="Weng, Lynn" userId="cd7762e8-4f46-42fd-86f6-ec02d861bf03" providerId="ADAL" clId="{D0BFBFD1-48DD-41FE-A6E1-E390D07B196F}" dt="2023-09-25T02:33:13.512" v="135" actId="404"/>
          <ac:spMkLst>
            <pc:docMk/>
            <pc:sldMk cId="0" sldId="258"/>
            <ac:spMk id="32" creationId="{00000000-0000-0000-0000-000000000000}"/>
          </ac:spMkLst>
        </pc:spChg>
        <pc:spChg chg="mod">
          <ac:chgData name="Weng, Lynn" userId="cd7762e8-4f46-42fd-86f6-ec02d861bf03" providerId="ADAL" clId="{D0BFBFD1-48DD-41FE-A6E1-E390D07B196F}" dt="2023-09-25T02:34:45.032" v="159" actId="20577"/>
          <ac:spMkLst>
            <pc:docMk/>
            <pc:sldMk cId="0" sldId="258"/>
            <ac:spMk id="33" creationId="{00000000-0000-0000-0000-000000000000}"/>
          </ac:spMkLst>
        </pc:spChg>
        <pc:spChg chg="mod">
          <ac:chgData name="Weng, Lynn" userId="cd7762e8-4f46-42fd-86f6-ec02d861bf03" providerId="ADAL" clId="{D0BFBFD1-48DD-41FE-A6E1-E390D07B196F}" dt="2023-09-25T02:24:52.653" v="38" actId="2711"/>
          <ac:spMkLst>
            <pc:docMk/>
            <pc:sldMk cId="0" sldId="258"/>
            <ac:spMk id="34" creationId="{00000000-0000-0000-0000-000000000000}"/>
          </ac:spMkLst>
        </pc:spChg>
      </pc:sldChg>
      <pc:sldChg chg="delSp modSp add mod">
        <pc:chgData name="Weng, Lynn" userId="cd7762e8-4f46-42fd-86f6-ec02d861bf03" providerId="ADAL" clId="{D0BFBFD1-48DD-41FE-A6E1-E390D07B196F}" dt="2023-09-25T02:35:21.104" v="161" actId="113"/>
        <pc:sldMkLst>
          <pc:docMk/>
          <pc:sldMk cId="0" sldId="259"/>
        </pc:sldMkLst>
        <pc:spChg chg="mod ord modCrop">
          <ac:chgData name="Weng, Lynn" userId="cd7762e8-4f46-42fd-86f6-ec02d861bf03" providerId="ADAL" clId="{D0BFBFD1-48DD-41FE-A6E1-E390D07B196F}" dt="2023-09-25T02:31:33.991" v="121" actId="167"/>
          <ac:spMkLst>
            <pc:docMk/>
            <pc:sldMk cId="0" sldId="259"/>
            <ac:spMk id="2" creationId="{00000000-0000-0000-0000-000000000000}"/>
          </ac:spMkLst>
        </pc:spChg>
        <pc:spChg chg="mod ord topLvl">
          <ac:chgData name="Weng, Lynn" userId="cd7762e8-4f46-42fd-86f6-ec02d861bf03" providerId="ADAL" clId="{D0BFBFD1-48DD-41FE-A6E1-E390D07B196F}" dt="2023-09-25T02:31:11.728" v="111" actId="167"/>
          <ac:spMkLst>
            <pc:docMk/>
            <pc:sldMk cId="0" sldId="259"/>
            <ac:spMk id="4" creationId="{00000000-0000-0000-0000-000000000000}"/>
          </ac:spMkLst>
        </pc:spChg>
        <pc:spChg chg="mod">
          <ac:chgData name="Weng, Lynn" userId="cd7762e8-4f46-42fd-86f6-ec02d861bf03" providerId="ADAL" clId="{D0BFBFD1-48DD-41FE-A6E1-E390D07B196F}" dt="2023-09-25T02:35:21.104" v="161" actId="113"/>
          <ac:spMkLst>
            <pc:docMk/>
            <pc:sldMk cId="0" sldId="259"/>
            <ac:spMk id="11" creationId="{00000000-0000-0000-0000-000000000000}"/>
          </ac:spMkLst>
        </pc:spChg>
        <pc:spChg chg="mod">
          <ac:chgData name="Weng, Lynn" userId="cd7762e8-4f46-42fd-86f6-ec02d861bf03" providerId="ADAL" clId="{D0BFBFD1-48DD-41FE-A6E1-E390D07B196F}" dt="2023-09-25T02:35:19.166" v="160" actId="108"/>
          <ac:spMkLst>
            <pc:docMk/>
            <pc:sldMk cId="0" sldId="259"/>
            <ac:spMk id="12" creationId="{00000000-0000-0000-0000-000000000000}"/>
          </ac:spMkLst>
        </pc:spChg>
        <pc:spChg chg="mod">
          <ac:chgData name="Weng, Lynn" userId="cd7762e8-4f46-42fd-86f6-ec02d861bf03" providerId="ADAL" clId="{D0BFBFD1-48DD-41FE-A6E1-E390D07B196F}" dt="2023-09-25T02:26:10.833" v="45" actId="2711"/>
          <ac:spMkLst>
            <pc:docMk/>
            <pc:sldMk cId="0" sldId="259"/>
            <ac:spMk id="13" creationId="{00000000-0000-0000-0000-000000000000}"/>
          </ac:spMkLst>
        </pc:spChg>
        <pc:spChg chg="mod">
          <ac:chgData name="Weng, Lynn" userId="cd7762e8-4f46-42fd-86f6-ec02d861bf03" providerId="ADAL" clId="{D0BFBFD1-48DD-41FE-A6E1-E390D07B196F}" dt="2023-09-25T02:26:10.833" v="45" actId="2711"/>
          <ac:spMkLst>
            <pc:docMk/>
            <pc:sldMk cId="0" sldId="259"/>
            <ac:spMk id="14" creationId="{00000000-0000-0000-0000-000000000000}"/>
          </ac:spMkLst>
        </pc:spChg>
        <pc:spChg chg="mod">
          <ac:chgData name="Weng, Lynn" userId="cd7762e8-4f46-42fd-86f6-ec02d861bf03" providerId="ADAL" clId="{D0BFBFD1-48DD-41FE-A6E1-E390D07B196F}" dt="2023-09-25T02:26:10.833" v="45" actId="2711"/>
          <ac:spMkLst>
            <pc:docMk/>
            <pc:sldMk cId="0" sldId="259"/>
            <ac:spMk id="15" creationId="{00000000-0000-0000-0000-000000000000}"/>
          </ac:spMkLst>
        </pc:spChg>
        <pc:spChg chg="mod">
          <ac:chgData name="Weng, Lynn" userId="cd7762e8-4f46-42fd-86f6-ec02d861bf03" providerId="ADAL" clId="{D0BFBFD1-48DD-41FE-A6E1-E390D07B196F}" dt="2023-09-25T02:26:10.833" v="45" actId="2711"/>
          <ac:spMkLst>
            <pc:docMk/>
            <pc:sldMk cId="0" sldId="259"/>
            <ac:spMk id="16" creationId="{00000000-0000-0000-0000-000000000000}"/>
          </ac:spMkLst>
        </pc:spChg>
        <pc:spChg chg="mod">
          <ac:chgData name="Weng, Lynn" userId="cd7762e8-4f46-42fd-86f6-ec02d861bf03" providerId="ADAL" clId="{D0BFBFD1-48DD-41FE-A6E1-E390D07B196F}" dt="2023-09-25T02:26:10.833" v="45" actId="2711"/>
          <ac:spMkLst>
            <pc:docMk/>
            <pc:sldMk cId="0" sldId="259"/>
            <ac:spMk id="17" creationId="{00000000-0000-0000-0000-000000000000}"/>
          </ac:spMkLst>
        </pc:spChg>
        <pc:grpChg chg="del">
          <ac:chgData name="Weng, Lynn" userId="cd7762e8-4f46-42fd-86f6-ec02d861bf03" providerId="ADAL" clId="{D0BFBFD1-48DD-41FE-A6E1-E390D07B196F}" dt="2023-09-25T02:31:09.820" v="110" actId="165"/>
          <ac:grpSpMkLst>
            <pc:docMk/>
            <pc:sldMk cId="0" sldId="259"/>
            <ac:grpSpMk id="3" creationId="{00000000-0000-0000-0000-000000000000}"/>
          </ac:grpSpMkLst>
        </pc:grpChg>
      </pc:sldChg>
      <pc:sldChg chg="modSp add mod">
        <pc:chgData name="Weng, Lynn" userId="cd7762e8-4f46-42fd-86f6-ec02d861bf03" providerId="ADAL" clId="{D0BFBFD1-48DD-41FE-A6E1-E390D07B196F}" dt="2023-10-19T06:36:44.644" v="747" actId="20577"/>
        <pc:sldMkLst>
          <pc:docMk/>
          <pc:sldMk cId="0" sldId="260"/>
        </pc:sldMkLst>
        <pc:spChg chg="mod">
          <ac:chgData name="Weng, Lynn" userId="cd7762e8-4f46-42fd-86f6-ec02d861bf03" providerId="ADAL" clId="{D0BFBFD1-48DD-41FE-A6E1-E390D07B196F}" dt="2023-09-25T02:26:19.313" v="46" actId="2711"/>
          <ac:spMkLst>
            <pc:docMk/>
            <pc:sldMk cId="0" sldId="260"/>
            <ac:spMk id="6" creationId="{00000000-0000-0000-0000-000000000000}"/>
          </ac:spMkLst>
        </pc:spChg>
        <pc:spChg chg="mod">
          <ac:chgData name="Weng, Lynn" userId="cd7762e8-4f46-42fd-86f6-ec02d861bf03" providerId="ADAL" clId="{D0BFBFD1-48DD-41FE-A6E1-E390D07B196F}" dt="2023-09-25T02:26:19.313" v="46" actId="2711"/>
          <ac:spMkLst>
            <pc:docMk/>
            <pc:sldMk cId="0" sldId="260"/>
            <ac:spMk id="7" creationId="{00000000-0000-0000-0000-000000000000}"/>
          </ac:spMkLst>
        </pc:spChg>
        <pc:spChg chg="mod">
          <ac:chgData name="Weng, Lynn" userId="cd7762e8-4f46-42fd-86f6-ec02d861bf03" providerId="ADAL" clId="{D0BFBFD1-48DD-41FE-A6E1-E390D07B196F}" dt="2023-09-25T02:26:19.313" v="46" actId="2711"/>
          <ac:spMkLst>
            <pc:docMk/>
            <pc:sldMk cId="0" sldId="260"/>
            <ac:spMk id="8" creationId="{00000000-0000-0000-0000-000000000000}"/>
          </ac:spMkLst>
        </pc:spChg>
        <pc:spChg chg="mod">
          <ac:chgData name="Weng, Lynn" userId="cd7762e8-4f46-42fd-86f6-ec02d861bf03" providerId="ADAL" clId="{D0BFBFD1-48DD-41FE-A6E1-E390D07B196F}" dt="2023-09-25T02:28:02.360" v="73" actId="113"/>
          <ac:spMkLst>
            <pc:docMk/>
            <pc:sldMk cId="0" sldId="260"/>
            <ac:spMk id="13" creationId="{00000000-0000-0000-0000-000000000000}"/>
          </ac:spMkLst>
        </pc:spChg>
        <pc:spChg chg="mod">
          <ac:chgData name="Weng, Lynn" userId="cd7762e8-4f46-42fd-86f6-ec02d861bf03" providerId="ADAL" clId="{D0BFBFD1-48DD-41FE-A6E1-E390D07B196F}" dt="2023-09-25T02:26:19.313" v="46" actId="2711"/>
          <ac:spMkLst>
            <pc:docMk/>
            <pc:sldMk cId="0" sldId="260"/>
            <ac:spMk id="14" creationId="{00000000-0000-0000-0000-000000000000}"/>
          </ac:spMkLst>
        </pc:spChg>
        <pc:spChg chg="mod">
          <ac:chgData name="Weng, Lynn" userId="cd7762e8-4f46-42fd-86f6-ec02d861bf03" providerId="ADAL" clId="{D0BFBFD1-48DD-41FE-A6E1-E390D07B196F}" dt="2023-09-25T02:26:19.313" v="46" actId="2711"/>
          <ac:spMkLst>
            <pc:docMk/>
            <pc:sldMk cId="0" sldId="260"/>
            <ac:spMk id="20" creationId="{00000000-0000-0000-0000-000000000000}"/>
          </ac:spMkLst>
        </pc:spChg>
        <pc:spChg chg="mod">
          <ac:chgData name="Weng, Lynn" userId="cd7762e8-4f46-42fd-86f6-ec02d861bf03" providerId="ADAL" clId="{D0BFBFD1-48DD-41FE-A6E1-E390D07B196F}" dt="2023-09-25T08:48:14.668" v="621" actId="20577"/>
          <ac:spMkLst>
            <pc:docMk/>
            <pc:sldMk cId="0" sldId="260"/>
            <ac:spMk id="21" creationId="{00000000-0000-0000-0000-000000000000}"/>
          </ac:spMkLst>
        </pc:spChg>
        <pc:spChg chg="mod">
          <ac:chgData name="Weng, Lynn" userId="cd7762e8-4f46-42fd-86f6-ec02d861bf03" providerId="ADAL" clId="{D0BFBFD1-48DD-41FE-A6E1-E390D07B196F}" dt="2023-09-25T02:27:40.856" v="64" actId="207"/>
          <ac:spMkLst>
            <pc:docMk/>
            <pc:sldMk cId="0" sldId="260"/>
            <ac:spMk id="22" creationId="{00000000-0000-0000-0000-000000000000}"/>
          </ac:spMkLst>
        </pc:spChg>
        <pc:spChg chg="mod">
          <ac:chgData name="Weng, Lynn" userId="cd7762e8-4f46-42fd-86f6-ec02d861bf03" providerId="ADAL" clId="{D0BFBFD1-48DD-41FE-A6E1-E390D07B196F}" dt="2023-09-25T02:26:19.313" v="46" actId="2711"/>
          <ac:spMkLst>
            <pc:docMk/>
            <pc:sldMk cId="0" sldId="260"/>
            <ac:spMk id="23" creationId="{00000000-0000-0000-0000-000000000000}"/>
          </ac:spMkLst>
        </pc:spChg>
        <pc:spChg chg="mod">
          <ac:chgData name="Weng, Lynn" userId="cd7762e8-4f46-42fd-86f6-ec02d861bf03" providerId="ADAL" clId="{D0BFBFD1-48DD-41FE-A6E1-E390D07B196F}" dt="2023-09-25T08:48:43.266" v="625" actId="1076"/>
          <ac:spMkLst>
            <pc:docMk/>
            <pc:sldMk cId="0" sldId="260"/>
            <ac:spMk id="28" creationId="{00000000-0000-0000-0000-000000000000}"/>
          </ac:spMkLst>
        </pc:spChg>
        <pc:spChg chg="mod">
          <ac:chgData name="Weng, Lynn" userId="cd7762e8-4f46-42fd-86f6-ec02d861bf03" providerId="ADAL" clId="{D0BFBFD1-48DD-41FE-A6E1-E390D07B196F}" dt="2023-09-25T02:26:19.313" v="46" actId="2711"/>
          <ac:spMkLst>
            <pc:docMk/>
            <pc:sldMk cId="0" sldId="260"/>
            <ac:spMk id="29" creationId="{00000000-0000-0000-0000-000000000000}"/>
          </ac:spMkLst>
        </pc:spChg>
        <pc:spChg chg="mod">
          <ac:chgData name="Weng, Lynn" userId="cd7762e8-4f46-42fd-86f6-ec02d861bf03" providerId="ADAL" clId="{D0BFBFD1-48DD-41FE-A6E1-E390D07B196F}" dt="2023-09-25T08:49:09.689" v="627" actId="20577"/>
          <ac:spMkLst>
            <pc:docMk/>
            <pc:sldMk cId="0" sldId="260"/>
            <ac:spMk id="30" creationId="{00000000-0000-0000-0000-000000000000}"/>
          </ac:spMkLst>
        </pc:spChg>
        <pc:spChg chg="mod">
          <ac:chgData name="Weng, Lynn" userId="cd7762e8-4f46-42fd-86f6-ec02d861bf03" providerId="ADAL" clId="{D0BFBFD1-48DD-41FE-A6E1-E390D07B196F}" dt="2023-09-25T02:26:19.313" v="46" actId="2711"/>
          <ac:spMkLst>
            <pc:docMk/>
            <pc:sldMk cId="0" sldId="260"/>
            <ac:spMk id="36" creationId="{00000000-0000-0000-0000-000000000000}"/>
          </ac:spMkLst>
        </pc:spChg>
        <pc:spChg chg="mod">
          <ac:chgData name="Weng, Lynn" userId="cd7762e8-4f46-42fd-86f6-ec02d861bf03" providerId="ADAL" clId="{D0BFBFD1-48DD-41FE-A6E1-E390D07B196F}" dt="2023-09-25T08:47:53.766" v="618"/>
          <ac:spMkLst>
            <pc:docMk/>
            <pc:sldMk cId="0" sldId="260"/>
            <ac:spMk id="37" creationId="{00000000-0000-0000-0000-000000000000}"/>
          </ac:spMkLst>
        </pc:spChg>
        <pc:spChg chg="mod">
          <ac:chgData name="Weng, Lynn" userId="cd7762e8-4f46-42fd-86f6-ec02d861bf03" providerId="ADAL" clId="{D0BFBFD1-48DD-41FE-A6E1-E390D07B196F}" dt="2023-10-19T06:36:44.644" v="747" actId="20577"/>
          <ac:spMkLst>
            <pc:docMk/>
            <pc:sldMk cId="0" sldId="260"/>
            <ac:spMk id="42" creationId="{00000000-0000-0000-0000-000000000000}"/>
          </ac:spMkLst>
        </pc:spChg>
        <pc:spChg chg="mod">
          <ac:chgData name="Weng, Lynn" userId="cd7762e8-4f46-42fd-86f6-ec02d861bf03" providerId="ADAL" clId="{D0BFBFD1-48DD-41FE-A6E1-E390D07B196F}" dt="2023-09-25T07:37:12.991" v="600" actId="20577"/>
          <ac:spMkLst>
            <pc:docMk/>
            <pc:sldMk cId="0" sldId="260"/>
            <ac:spMk id="43" creationId="{00000000-0000-0000-0000-000000000000}"/>
          </ac:spMkLst>
        </pc:spChg>
        <pc:grpChg chg="mod">
          <ac:chgData name="Weng, Lynn" userId="cd7762e8-4f46-42fd-86f6-ec02d861bf03" providerId="ADAL" clId="{D0BFBFD1-48DD-41FE-A6E1-E390D07B196F}" dt="2023-09-25T08:48:39.147" v="623" actId="1076"/>
          <ac:grpSpMkLst>
            <pc:docMk/>
            <pc:sldMk cId="0" sldId="260"/>
            <ac:grpSpMk id="24" creationId="{00000000-0000-0000-0000-000000000000}"/>
          </ac:grpSpMkLst>
        </pc:grpChg>
      </pc:sldChg>
      <pc:sldChg chg="modSp add mod">
        <pc:chgData name="Weng, Lynn" userId="cd7762e8-4f46-42fd-86f6-ec02d861bf03" providerId="ADAL" clId="{D0BFBFD1-48DD-41FE-A6E1-E390D07B196F}" dt="2023-09-25T02:27:29.474" v="62" actId="113"/>
        <pc:sldMkLst>
          <pc:docMk/>
          <pc:sldMk cId="0" sldId="261"/>
        </pc:sldMkLst>
        <pc:spChg chg="mod">
          <ac:chgData name="Weng, Lynn" userId="cd7762e8-4f46-42fd-86f6-ec02d861bf03" providerId="ADAL" clId="{D0BFBFD1-48DD-41FE-A6E1-E390D07B196F}" dt="2023-09-25T02:26:25.950" v="47" actId="2711"/>
          <ac:spMkLst>
            <pc:docMk/>
            <pc:sldMk cId="0" sldId="261"/>
            <ac:spMk id="6" creationId="{00000000-0000-0000-0000-000000000000}"/>
          </ac:spMkLst>
        </pc:spChg>
        <pc:spChg chg="mod">
          <ac:chgData name="Weng, Lynn" userId="cd7762e8-4f46-42fd-86f6-ec02d861bf03" providerId="ADAL" clId="{D0BFBFD1-48DD-41FE-A6E1-E390D07B196F}" dt="2023-09-25T02:26:25.950" v="47" actId="2711"/>
          <ac:spMkLst>
            <pc:docMk/>
            <pc:sldMk cId="0" sldId="261"/>
            <ac:spMk id="7" creationId="{00000000-0000-0000-0000-000000000000}"/>
          </ac:spMkLst>
        </pc:spChg>
        <pc:spChg chg="mod">
          <ac:chgData name="Weng, Lynn" userId="cd7762e8-4f46-42fd-86f6-ec02d861bf03" providerId="ADAL" clId="{D0BFBFD1-48DD-41FE-A6E1-E390D07B196F}" dt="2023-09-25T02:26:25.950" v="47" actId="2711"/>
          <ac:spMkLst>
            <pc:docMk/>
            <pc:sldMk cId="0" sldId="261"/>
            <ac:spMk id="8" creationId="{00000000-0000-0000-0000-000000000000}"/>
          </ac:spMkLst>
        </pc:spChg>
        <pc:spChg chg="mod">
          <ac:chgData name="Weng, Lynn" userId="cd7762e8-4f46-42fd-86f6-ec02d861bf03" providerId="ADAL" clId="{D0BFBFD1-48DD-41FE-A6E1-E390D07B196F}" dt="2023-09-25T02:27:19.918" v="57" actId="1076"/>
          <ac:spMkLst>
            <pc:docMk/>
            <pc:sldMk cId="0" sldId="261"/>
            <ac:spMk id="13" creationId="{00000000-0000-0000-0000-000000000000}"/>
          </ac:spMkLst>
        </pc:spChg>
        <pc:spChg chg="mod">
          <ac:chgData name="Weng, Lynn" userId="cd7762e8-4f46-42fd-86f6-ec02d861bf03" providerId="ADAL" clId="{D0BFBFD1-48DD-41FE-A6E1-E390D07B196F}" dt="2023-09-25T02:27:01.878" v="56" actId="207"/>
          <ac:spMkLst>
            <pc:docMk/>
            <pc:sldMk cId="0" sldId="261"/>
            <ac:spMk id="14" creationId="{00000000-0000-0000-0000-000000000000}"/>
          </ac:spMkLst>
        </pc:spChg>
        <pc:spChg chg="mod">
          <ac:chgData name="Weng, Lynn" userId="cd7762e8-4f46-42fd-86f6-ec02d861bf03" providerId="ADAL" clId="{D0BFBFD1-48DD-41FE-A6E1-E390D07B196F}" dt="2023-09-25T02:26:25.950" v="47" actId="2711"/>
          <ac:spMkLst>
            <pc:docMk/>
            <pc:sldMk cId="0" sldId="261"/>
            <ac:spMk id="18" creationId="{00000000-0000-0000-0000-000000000000}"/>
          </ac:spMkLst>
        </pc:spChg>
        <pc:spChg chg="mod">
          <ac:chgData name="Weng, Lynn" userId="cd7762e8-4f46-42fd-86f6-ec02d861bf03" providerId="ADAL" clId="{D0BFBFD1-48DD-41FE-A6E1-E390D07B196F}" dt="2023-09-25T02:27:23.184" v="58" actId="115"/>
          <ac:spMkLst>
            <pc:docMk/>
            <pc:sldMk cId="0" sldId="261"/>
            <ac:spMk id="19" creationId="{00000000-0000-0000-0000-000000000000}"/>
          </ac:spMkLst>
        </pc:spChg>
        <pc:spChg chg="mod">
          <ac:chgData name="Weng, Lynn" userId="cd7762e8-4f46-42fd-86f6-ec02d861bf03" providerId="ADAL" clId="{D0BFBFD1-48DD-41FE-A6E1-E390D07B196F}" dt="2023-09-25T02:26:25.950" v="47" actId="2711"/>
          <ac:spMkLst>
            <pc:docMk/>
            <pc:sldMk cId="0" sldId="261"/>
            <ac:spMk id="20" creationId="{00000000-0000-0000-0000-000000000000}"/>
          </ac:spMkLst>
        </pc:spChg>
        <pc:spChg chg="mod">
          <ac:chgData name="Weng, Lynn" userId="cd7762e8-4f46-42fd-86f6-ec02d861bf03" providerId="ADAL" clId="{D0BFBFD1-48DD-41FE-A6E1-E390D07B196F}" dt="2023-09-25T02:26:25.950" v="47" actId="2711"/>
          <ac:spMkLst>
            <pc:docMk/>
            <pc:sldMk cId="0" sldId="261"/>
            <ac:spMk id="24" creationId="{00000000-0000-0000-0000-000000000000}"/>
          </ac:spMkLst>
        </pc:spChg>
        <pc:spChg chg="mod">
          <ac:chgData name="Weng, Lynn" userId="cd7762e8-4f46-42fd-86f6-ec02d861bf03" providerId="ADAL" clId="{D0BFBFD1-48DD-41FE-A6E1-E390D07B196F}" dt="2023-09-25T02:26:38.032" v="51" actId="108"/>
          <ac:spMkLst>
            <pc:docMk/>
            <pc:sldMk cId="0" sldId="261"/>
            <ac:spMk id="25" creationId="{00000000-0000-0000-0000-000000000000}"/>
          </ac:spMkLst>
        </pc:spChg>
        <pc:spChg chg="mod">
          <ac:chgData name="Weng, Lynn" userId="cd7762e8-4f46-42fd-86f6-ec02d861bf03" providerId="ADAL" clId="{D0BFBFD1-48DD-41FE-A6E1-E390D07B196F}" dt="2023-09-25T02:26:25.950" v="47" actId="2711"/>
          <ac:spMkLst>
            <pc:docMk/>
            <pc:sldMk cId="0" sldId="261"/>
            <ac:spMk id="26" creationId="{00000000-0000-0000-0000-000000000000}"/>
          </ac:spMkLst>
        </pc:spChg>
        <pc:spChg chg="mod">
          <ac:chgData name="Weng, Lynn" userId="cd7762e8-4f46-42fd-86f6-ec02d861bf03" providerId="ADAL" clId="{D0BFBFD1-48DD-41FE-A6E1-E390D07B196F}" dt="2023-09-25T02:27:29.474" v="62" actId="113"/>
          <ac:spMkLst>
            <pc:docMk/>
            <pc:sldMk cId="0" sldId="261"/>
            <ac:spMk id="27" creationId="{00000000-0000-0000-0000-000000000000}"/>
          </ac:spMkLst>
        </pc:spChg>
        <pc:spChg chg="mod">
          <ac:chgData name="Weng, Lynn" userId="cd7762e8-4f46-42fd-86f6-ec02d861bf03" providerId="ADAL" clId="{D0BFBFD1-48DD-41FE-A6E1-E390D07B196F}" dt="2023-09-25T02:26:25.950" v="47" actId="2711"/>
          <ac:spMkLst>
            <pc:docMk/>
            <pc:sldMk cId="0" sldId="261"/>
            <ac:spMk id="28" creationId="{00000000-0000-0000-0000-000000000000}"/>
          </ac:spMkLst>
        </pc:spChg>
        <pc:spChg chg="mod">
          <ac:chgData name="Weng, Lynn" userId="cd7762e8-4f46-42fd-86f6-ec02d861bf03" providerId="ADAL" clId="{D0BFBFD1-48DD-41FE-A6E1-E390D07B196F}" dt="2023-09-25T02:26:25.950" v="47" actId="2711"/>
          <ac:spMkLst>
            <pc:docMk/>
            <pc:sldMk cId="0" sldId="261"/>
            <ac:spMk id="32" creationId="{00000000-0000-0000-0000-000000000000}"/>
          </ac:spMkLst>
        </pc:spChg>
        <pc:spChg chg="mod">
          <ac:chgData name="Weng, Lynn" userId="cd7762e8-4f46-42fd-86f6-ec02d861bf03" providerId="ADAL" clId="{D0BFBFD1-48DD-41FE-A6E1-E390D07B196F}" dt="2023-09-25T02:27:25.648" v="61" actId="114"/>
          <ac:spMkLst>
            <pc:docMk/>
            <pc:sldMk cId="0" sldId="261"/>
            <ac:spMk id="33" creationId="{00000000-0000-0000-0000-000000000000}"/>
          </ac:spMkLst>
        </pc:spChg>
        <pc:spChg chg="mod">
          <ac:chgData name="Weng, Lynn" userId="cd7762e8-4f46-42fd-86f6-ec02d861bf03" providerId="ADAL" clId="{D0BFBFD1-48DD-41FE-A6E1-E390D07B196F}" dt="2023-09-25T02:26:25.950" v="47" actId="2711"/>
          <ac:spMkLst>
            <pc:docMk/>
            <pc:sldMk cId="0" sldId="261"/>
            <ac:spMk id="34" creationId="{00000000-0000-0000-0000-000000000000}"/>
          </ac:spMkLst>
        </pc:spChg>
        <pc:spChg chg="mod">
          <ac:chgData name="Weng, Lynn" userId="cd7762e8-4f46-42fd-86f6-ec02d861bf03" providerId="ADAL" clId="{D0BFBFD1-48DD-41FE-A6E1-E390D07B196F}" dt="2023-09-25T02:27:01.878" v="56" actId="207"/>
          <ac:spMkLst>
            <pc:docMk/>
            <pc:sldMk cId="0" sldId="261"/>
            <ac:spMk id="35" creationId="{00000000-0000-0000-0000-000000000000}"/>
          </ac:spMkLst>
        </pc:spChg>
        <pc:spChg chg="mod">
          <ac:chgData name="Weng, Lynn" userId="cd7762e8-4f46-42fd-86f6-ec02d861bf03" providerId="ADAL" clId="{D0BFBFD1-48DD-41FE-A6E1-E390D07B196F}" dt="2023-09-25T02:27:01.878" v="56" actId="207"/>
          <ac:spMkLst>
            <pc:docMk/>
            <pc:sldMk cId="0" sldId="261"/>
            <ac:spMk id="36" creationId="{00000000-0000-0000-0000-000000000000}"/>
          </ac:spMkLst>
        </pc:spChg>
        <pc:spChg chg="mod">
          <ac:chgData name="Weng, Lynn" userId="cd7762e8-4f46-42fd-86f6-ec02d861bf03" providerId="ADAL" clId="{D0BFBFD1-48DD-41FE-A6E1-E390D07B196F}" dt="2023-09-25T02:27:01.878" v="56" actId="207"/>
          <ac:spMkLst>
            <pc:docMk/>
            <pc:sldMk cId="0" sldId="261"/>
            <ac:spMk id="37" creationId="{00000000-0000-0000-0000-000000000000}"/>
          </ac:spMkLst>
        </pc:spChg>
        <pc:spChg chg="mod">
          <ac:chgData name="Weng, Lynn" userId="cd7762e8-4f46-42fd-86f6-ec02d861bf03" providerId="ADAL" clId="{D0BFBFD1-48DD-41FE-A6E1-E390D07B196F}" dt="2023-09-25T02:27:01.878" v="56" actId="207"/>
          <ac:spMkLst>
            <pc:docMk/>
            <pc:sldMk cId="0" sldId="261"/>
            <ac:spMk id="38" creationId="{00000000-0000-0000-0000-000000000000}"/>
          </ac:spMkLst>
        </pc:spChg>
        <pc:spChg chg="mod">
          <ac:chgData name="Weng, Lynn" userId="cd7762e8-4f46-42fd-86f6-ec02d861bf03" providerId="ADAL" clId="{D0BFBFD1-48DD-41FE-A6E1-E390D07B196F}" dt="2023-09-25T02:27:01.878" v="56" actId="207"/>
          <ac:spMkLst>
            <pc:docMk/>
            <pc:sldMk cId="0" sldId="261"/>
            <ac:spMk id="39" creationId="{00000000-0000-0000-0000-000000000000}"/>
          </ac:spMkLst>
        </pc:spChg>
        <pc:spChg chg="mod">
          <ac:chgData name="Weng, Lynn" userId="cd7762e8-4f46-42fd-86f6-ec02d861bf03" providerId="ADAL" clId="{D0BFBFD1-48DD-41FE-A6E1-E390D07B196F}" dt="2023-09-25T02:27:01.878" v="56" actId="207"/>
          <ac:spMkLst>
            <pc:docMk/>
            <pc:sldMk cId="0" sldId="261"/>
            <ac:spMk id="40" creationId="{00000000-0000-0000-0000-000000000000}"/>
          </ac:spMkLst>
        </pc:spChg>
        <pc:spChg chg="mod">
          <ac:chgData name="Weng, Lynn" userId="cd7762e8-4f46-42fd-86f6-ec02d861bf03" providerId="ADAL" clId="{D0BFBFD1-48DD-41FE-A6E1-E390D07B196F}" dt="2023-09-25T02:27:01.878" v="56" actId="207"/>
          <ac:spMkLst>
            <pc:docMk/>
            <pc:sldMk cId="0" sldId="261"/>
            <ac:spMk id="41" creationId="{00000000-0000-0000-0000-000000000000}"/>
          </ac:spMkLst>
        </pc:spChg>
        <pc:spChg chg="mod">
          <ac:chgData name="Weng, Lynn" userId="cd7762e8-4f46-42fd-86f6-ec02d861bf03" providerId="ADAL" clId="{D0BFBFD1-48DD-41FE-A6E1-E390D07B196F}" dt="2023-09-25T02:27:01.878" v="56" actId="207"/>
          <ac:spMkLst>
            <pc:docMk/>
            <pc:sldMk cId="0" sldId="261"/>
            <ac:spMk id="42" creationId="{00000000-0000-0000-0000-000000000000}"/>
          </ac:spMkLst>
        </pc:spChg>
        <pc:spChg chg="mod">
          <ac:chgData name="Weng, Lynn" userId="cd7762e8-4f46-42fd-86f6-ec02d861bf03" providerId="ADAL" clId="{D0BFBFD1-48DD-41FE-A6E1-E390D07B196F}" dt="2023-09-25T02:27:01.878" v="56" actId="207"/>
          <ac:spMkLst>
            <pc:docMk/>
            <pc:sldMk cId="0" sldId="261"/>
            <ac:spMk id="43" creationId="{00000000-0000-0000-0000-000000000000}"/>
          </ac:spMkLst>
        </pc:spChg>
        <pc:spChg chg="mod">
          <ac:chgData name="Weng, Lynn" userId="cd7762e8-4f46-42fd-86f6-ec02d861bf03" providerId="ADAL" clId="{D0BFBFD1-48DD-41FE-A6E1-E390D07B196F}" dt="2023-09-25T02:27:01.878" v="56" actId="207"/>
          <ac:spMkLst>
            <pc:docMk/>
            <pc:sldMk cId="0" sldId="261"/>
            <ac:spMk id="44" creationId="{00000000-0000-0000-0000-000000000000}"/>
          </ac:spMkLst>
        </pc:spChg>
        <pc:spChg chg="mod">
          <ac:chgData name="Weng, Lynn" userId="cd7762e8-4f46-42fd-86f6-ec02d861bf03" providerId="ADAL" clId="{D0BFBFD1-48DD-41FE-A6E1-E390D07B196F}" dt="2023-09-25T02:27:01.878" v="56" actId="207"/>
          <ac:spMkLst>
            <pc:docMk/>
            <pc:sldMk cId="0" sldId="261"/>
            <ac:spMk id="45" creationId="{00000000-0000-0000-0000-000000000000}"/>
          </ac:spMkLst>
        </pc:spChg>
      </pc:sldChg>
      <pc:sldChg chg="addSp delSp modSp add mod">
        <pc:chgData name="Weng, Lynn" userId="cd7762e8-4f46-42fd-86f6-ec02d861bf03" providerId="ADAL" clId="{D0BFBFD1-48DD-41FE-A6E1-E390D07B196F}" dt="2023-09-25T02:44:05.607" v="280" actId="20577"/>
        <pc:sldMkLst>
          <pc:docMk/>
          <pc:sldMk cId="0" sldId="262"/>
        </pc:sldMkLst>
        <pc:spChg chg="del">
          <ac:chgData name="Weng, Lynn" userId="cd7762e8-4f46-42fd-86f6-ec02d861bf03" providerId="ADAL" clId="{D0BFBFD1-48DD-41FE-A6E1-E390D07B196F}" dt="2023-09-25T02:31:16.725" v="112" actId="478"/>
          <ac:spMkLst>
            <pc:docMk/>
            <pc:sldMk cId="0" sldId="262"/>
            <ac:spMk id="2" creationId="{00000000-0000-0000-0000-000000000000}"/>
          </ac:spMkLst>
        </pc:spChg>
        <pc:spChg chg="mod">
          <ac:chgData name="Weng, Lynn" userId="cd7762e8-4f46-42fd-86f6-ec02d861bf03" providerId="ADAL" clId="{D0BFBFD1-48DD-41FE-A6E1-E390D07B196F}" dt="2023-09-25T02:35:36.349" v="163" actId="113"/>
          <ac:spMkLst>
            <pc:docMk/>
            <pc:sldMk cId="0" sldId="262"/>
            <ac:spMk id="11" creationId="{00000000-0000-0000-0000-000000000000}"/>
          </ac:spMkLst>
        </pc:spChg>
        <pc:spChg chg="mod">
          <ac:chgData name="Weng, Lynn" userId="cd7762e8-4f46-42fd-86f6-ec02d861bf03" providerId="ADAL" clId="{D0BFBFD1-48DD-41FE-A6E1-E390D07B196F}" dt="2023-09-25T02:35:34.443" v="162" actId="108"/>
          <ac:spMkLst>
            <pc:docMk/>
            <pc:sldMk cId="0" sldId="262"/>
            <ac:spMk id="12" creationId="{00000000-0000-0000-0000-000000000000}"/>
          </ac:spMkLst>
        </pc:spChg>
        <pc:spChg chg="mod">
          <ac:chgData name="Weng, Lynn" userId="cd7762e8-4f46-42fd-86f6-ec02d861bf03" providerId="ADAL" clId="{D0BFBFD1-48DD-41FE-A6E1-E390D07B196F}" dt="2023-09-25T02:44:03.542" v="279" actId="20577"/>
          <ac:spMkLst>
            <pc:docMk/>
            <pc:sldMk cId="0" sldId="262"/>
            <ac:spMk id="14" creationId="{00000000-0000-0000-0000-000000000000}"/>
          </ac:spMkLst>
        </pc:spChg>
        <pc:spChg chg="mod">
          <ac:chgData name="Weng, Lynn" userId="cd7762e8-4f46-42fd-86f6-ec02d861bf03" providerId="ADAL" clId="{D0BFBFD1-48DD-41FE-A6E1-E390D07B196F}" dt="2023-09-25T02:44:05.607" v="280" actId="20577"/>
          <ac:spMkLst>
            <pc:docMk/>
            <pc:sldMk cId="0" sldId="262"/>
            <ac:spMk id="15" creationId="{00000000-0000-0000-0000-000000000000}"/>
          </ac:spMkLst>
        </pc:spChg>
        <pc:spChg chg="add mod ord">
          <ac:chgData name="Weng, Lynn" userId="cd7762e8-4f46-42fd-86f6-ec02d861bf03" providerId="ADAL" clId="{D0BFBFD1-48DD-41FE-A6E1-E390D07B196F}" dt="2023-09-25T02:31:18.993" v="114" actId="167"/>
          <ac:spMkLst>
            <pc:docMk/>
            <pc:sldMk cId="0" sldId="262"/>
            <ac:spMk id="19" creationId="{F5B57AFD-E299-5D1E-7103-AACD48FB02C2}"/>
          </ac:spMkLst>
        </pc:spChg>
      </pc:sldChg>
      <pc:sldChg chg="addSp delSp modSp add mod">
        <pc:chgData name="Weng, Lynn" userId="cd7762e8-4f46-42fd-86f6-ec02d861bf03" providerId="ADAL" clId="{D0BFBFD1-48DD-41FE-A6E1-E390D07B196F}" dt="2023-10-23T03:41:34.975" v="836" actId="403"/>
        <pc:sldMkLst>
          <pc:docMk/>
          <pc:sldMk cId="0" sldId="263"/>
        </pc:sldMkLst>
        <pc:spChg chg="del">
          <ac:chgData name="Weng, Lynn" userId="cd7762e8-4f46-42fd-86f6-ec02d861bf03" providerId="ADAL" clId="{D0BFBFD1-48DD-41FE-A6E1-E390D07B196F}" dt="2023-09-25T02:28:45.881" v="77" actId="478"/>
          <ac:spMkLst>
            <pc:docMk/>
            <pc:sldMk cId="0" sldId="263"/>
            <ac:spMk id="14" creationId="{00000000-0000-0000-0000-000000000000}"/>
          </ac:spMkLst>
        </pc:spChg>
        <pc:spChg chg="del">
          <ac:chgData name="Weng, Lynn" userId="cd7762e8-4f46-42fd-86f6-ec02d861bf03" providerId="ADAL" clId="{D0BFBFD1-48DD-41FE-A6E1-E390D07B196F}" dt="2023-09-25T02:28:45.881" v="77" actId="478"/>
          <ac:spMkLst>
            <pc:docMk/>
            <pc:sldMk cId="0" sldId="263"/>
            <ac:spMk id="15" creationId="{00000000-0000-0000-0000-000000000000}"/>
          </ac:spMkLst>
        </pc:spChg>
        <pc:spChg chg="mod">
          <ac:chgData name="Weng, Lynn" userId="cd7762e8-4f46-42fd-86f6-ec02d861bf03" providerId="ADAL" clId="{D0BFBFD1-48DD-41FE-A6E1-E390D07B196F}" dt="2023-09-25T02:28:08.971" v="74" actId="2711"/>
          <ac:spMkLst>
            <pc:docMk/>
            <pc:sldMk cId="0" sldId="263"/>
            <ac:spMk id="30" creationId="{00000000-0000-0000-0000-000000000000}"/>
          </ac:spMkLst>
        </pc:spChg>
        <pc:spChg chg="mod">
          <ac:chgData name="Weng, Lynn" userId="cd7762e8-4f46-42fd-86f6-ec02d861bf03" providerId="ADAL" clId="{D0BFBFD1-48DD-41FE-A6E1-E390D07B196F}" dt="2023-09-25T02:28:08.971" v="74" actId="2711"/>
          <ac:spMkLst>
            <pc:docMk/>
            <pc:sldMk cId="0" sldId="263"/>
            <ac:spMk id="31" creationId="{00000000-0000-0000-0000-000000000000}"/>
          </ac:spMkLst>
        </pc:spChg>
        <pc:spChg chg="mod">
          <ac:chgData name="Weng, Lynn" userId="cd7762e8-4f46-42fd-86f6-ec02d861bf03" providerId="ADAL" clId="{D0BFBFD1-48DD-41FE-A6E1-E390D07B196F}" dt="2023-09-25T02:28:08.971" v="74" actId="2711"/>
          <ac:spMkLst>
            <pc:docMk/>
            <pc:sldMk cId="0" sldId="263"/>
            <ac:spMk id="32" creationId="{00000000-0000-0000-0000-000000000000}"/>
          </ac:spMkLst>
        </pc:spChg>
        <pc:spChg chg="del">
          <ac:chgData name="Weng, Lynn" userId="cd7762e8-4f46-42fd-86f6-ec02d861bf03" providerId="ADAL" clId="{D0BFBFD1-48DD-41FE-A6E1-E390D07B196F}" dt="2023-09-25T02:28:45.881" v="77" actId="478"/>
          <ac:spMkLst>
            <pc:docMk/>
            <pc:sldMk cId="0" sldId="263"/>
            <ac:spMk id="37" creationId="{00000000-0000-0000-0000-000000000000}"/>
          </ac:spMkLst>
        </pc:spChg>
        <pc:spChg chg="del">
          <ac:chgData name="Weng, Lynn" userId="cd7762e8-4f46-42fd-86f6-ec02d861bf03" providerId="ADAL" clId="{D0BFBFD1-48DD-41FE-A6E1-E390D07B196F}" dt="2023-09-25T02:28:45.881" v="77" actId="478"/>
          <ac:spMkLst>
            <pc:docMk/>
            <pc:sldMk cId="0" sldId="263"/>
            <ac:spMk id="38" creationId="{00000000-0000-0000-0000-000000000000}"/>
          </ac:spMkLst>
        </pc:spChg>
        <pc:spChg chg="del">
          <ac:chgData name="Weng, Lynn" userId="cd7762e8-4f46-42fd-86f6-ec02d861bf03" providerId="ADAL" clId="{D0BFBFD1-48DD-41FE-A6E1-E390D07B196F}" dt="2023-09-25T02:28:45.881" v="77" actId="478"/>
          <ac:spMkLst>
            <pc:docMk/>
            <pc:sldMk cId="0" sldId="263"/>
            <ac:spMk id="39" creationId="{00000000-0000-0000-0000-000000000000}"/>
          </ac:spMkLst>
        </pc:spChg>
        <pc:spChg chg="del mod">
          <ac:chgData name="Weng, Lynn" userId="cd7762e8-4f46-42fd-86f6-ec02d861bf03" providerId="ADAL" clId="{D0BFBFD1-48DD-41FE-A6E1-E390D07B196F}" dt="2023-09-25T02:28:45.881" v="77" actId="478"/>
          <ac:spMkLst>
            <pc:docMk/>
            <pc:sldMk cId="0" sldId="263"/>
            <ac:spMk id="40" creationId="{00000000-0000-0000-0000-000000000000}"/>
          </ac:spMkLst>
        </pc:spChg>
        <pc:spChg chg="del mod">
          <ac:chgData name="Weng, Lynn" userId="cd7762e8-4f46-42fd-86f6-ec02d861bf03" providerId="ADAL" clId="{D0BFBFD1-48DD-41FE-A6E1-E390D07B196F}" dt="2023-09-25T02:28:45.881" v="77" actId="478"/>
          <ac:spMkLst>
            <pc:docMk/>
            <pc:sldMk cId="0" sldId="263"/>
            <ac:spMk id="41" creationId="{00000000-0000-0000-0000-000000000000}"/>
          </ac:spMkLst>
        </pc:spChg>
        <pc:spChg chg="del mod">
          <ac:chgData name="Weng, Lynn" userId="cd7762e8-4f46-42fd-86f6-ec02d861bf03" providerId="ADAL" clId="{D0BFBFD1-48DD-41FE-A6E1-E390D07B196F}" dt="2023-09-25T02:28:45.881" v="77" actId="478"/>
          <ac:spMkLst>
            <pc:docMk/>
            <pc:sldMk cId="0" sldId="263"/>
            <ac:spMk id="42" creationId="{00000000-0000-0000-0000-000000000000}"/>
          </ac:spMkLst>
        </pc:spChg>
        <pc:spChg chg="del mod">
          <ac:chgData name="Weng, Lynn" userId="cd7762e8-4f46-42fd-86f6-ec02d861bf03" providerId="ADAL" clId="{D0BFBFD1-48DD-41FE-A6E1-E390D07B196F}" dt="2023-09-25T02:28:45.881" v="77" actId="478"/>
          <ac:spMkLst>
            <pc:docMk/>
            <pc:sldMk cId="0" sldId="263"/>
            <ac:spMk id="43" creationId="{00000000-0000-0000-0000-000000000000}"/>
          </ac:spMkLst>
        </pc:spChg>
        <pc:spChg chg="del mod">
          <ac:chgData name="Weng, Lynn" userId="cd7762e8-4f46-42fd-86f6-ec02d861bf03" providerId="ADAL" clId="{D0BFBFD1-48DD-41FE-A6E1-E390D07B196F}" dt="2023-09-25T02:28:45.881" v="77" actId="478"/>
          <ac:spMkLst>
            <pc:docMk/>
            <pc:sldMk cId="0" sldId="263"/>
            <ac:spMk id="44" creationId="{00000000-0000-0000-0000-000000000000}"/>
          </ac:spMkLst>
        </pc:spChg>
        <pc:spChg chg="del mod">
          <ac:chgData name="Weng, Lynn" userId="cd7762e8-4f46-42fd-86f6-ec02d861bf03" providerId="ADAL" clId="{D0BFBFD1-48DD-41FE-A6E1-E390D07B196F}" dt="2023-09-25T02:28:45.881" v="77" actId="478"/>
          <ac:spMkLst>
            <pc:docMk/>
            <pc:sldMk cId="0" sldId="263"/>
            <ac:spMk id="45" creationId="{00000000-0000-0000-0000-000000000000}"/>
          </ac:spMkLst>
        </pc:spChg>
        <pc:spChg chg="del mod">
          <ac:chgData name="Weng, Lynn" userId="cd7762e8-4f46-42fd-86f6-ec02d861bf03" providerId="ADAL" clId="{D0BFBFD1-48DD-41FE-A6E1-E390D07B196F}" dt="2023-09-25T02:28:45.881" v="77" actId="478"/>
          <ac:spMkLst>
            <pc:docMk/>
            <pc:sldMk cId="0" sldId="263"/>
            <ac:spMk id="46" creationId="{00000000-0000-0000-0000-000000000000}"/>
          </ac:spMkLst>
        </pc:spChg>
        <pc:spChg chg="del mod">
          <ac:chgData name="Weng, Lynn" userId="cd7762e8-4f46-42fd-86f6-ec02d861bf03" providerId="ADAL" clId="{D0BFBFD1-48DD-41FE-A6E1-E390D07B196F}" dt="2023-09-25T02:28:45.881" v="77" actId="478"/>
          <ac:spMkLst>
            <pc:docMk/>
            <pc:sldMk cId="0" sldId="263"/>
            <ac:spMk id="47" creationId="{00000000-0000-0000-0000-000000000000}"/>
          </ac:spMkLst>
        </pc:spChg>
        <pc:spChg chg="del mod">
          <ac:chgData name="Weng, Lynn" userId="cd7762e8-4f46-42fd-86f6-ec02d861bf03" providerId="ADAL" clId="{D0BFBFD1-48DD-41FE-A6E1-E390D07B196F}" dt="2023-09-25T02:28:45.881" v="77" actId="478"/>
          <ac:spMkLst>
            <pc:docMk/>
            <pc:sldMk cId="0" sldId="263"/>
            <ac:spMk id="48" creationId="{00000000-0000-0000-0000-000000000000}"/>
          </ac:spMkLst>
        </pc:spChg>
        <pc:spChg chg="mod">
          <ac:chgData name="Weng, Lynn" userId="cd7762e8-4f46-42fd-86f6-ec02d861bf03" providerId="ADAL" clId="{D0BFBFD1-48DD-41FE-A6E1-E390D07B196F}" dt="2023-10-23T03:41:34.975" v="836" actId="403"/>
          <ac:spMkLst>
            <pc:docMk/>
            <pc:sldMk cId="0" sldId="263"/>
            <ac:spMk id="49" creationId="{00000000-0000-0000-0000-000000000000}"/>
          </ac:spMkLst>
        </pc:spChg>
        <pc:spChg chg="del mod">
          <ac:chgData name="Weng, Lynn" userId="cd7762e8-4f46-42fd-86f6-ec02d861bf03" providerId="ADAL" clId="{D0BFBFD1-48DD-41FE-A6E1-E390D07B196F}" dt="2023-10-23T03:41:23.485" v="830" actId="478"/>
          <ac:spMkLst>
            <pc:docMk/>
            <pc:sldMk cId="0" sldId="263"/>
            <ac:spMk id="50" creationId="{00000000-0000-0000-0000-000000000000}"/>
          </ac:spMkLst>
        </pc:spChg>
        <pc:spChg chg="mod">
          <ac:chgData name="Weng, Lynn" userId="cd7762e8-4f46-42fd-86f6-ec02d861bf03" providerId="ADAL" clId="{D0BFBFD1-48DD-41FE-A6E1-E390D07B196F}" dt="2023-09-25T02:28:11.201" v="75" actId="113"/>
          <ac:spMkLst>
            <pc:docMk/>
            <pc:sldMk cId="0" sldId="263"/>
            <ac:spMk id="51" creationId="{00000000-0000-0000-0000-000000000000}"/>
          </ac:spMkLst>
        </pc:spChg>
        <pc:spChg chg="mod">
          <ac:chgData name="Weng, Lynn" userId="cd7762e8-4f46-42fd-86f6-ec02d861bf03" providerId="ADAL" clId="{D0BFBFD1-48DD-41FE-A6E1-E390D07B196F}" dt="2023-09-25T02:28:08.971" v="74" actId="2711"/>
          <ac:spMkLst>
            <pc:docMk/>
            <pc:sldMk cId="0" sldId="263"/>
            <ac:spMk id="52" creationId="{00000000-0000-0000-0000-000000000000}"/>
          </ac:spMkLst>
        </pc:spChg>
        <pc:spChg chg="del mod">
          <ac:chgData name="Weng, Lynn" userId="cd7762e8-4f46-42fd-86f6-ec02d861bf03" providerId="ADAL" clId="{D0BFBFD1-48DD-41FE-A6E1-E390D07B196F}" dt="2023-09-25T02:28:45.881" v="77" actId="478"/>
          <ac:spMkLst>
            <pc:docMk/>
            <pc:sldMk cId="0" sldId="263"/>
            <ac:spMk id="53" creationId="{00000000-0000-0000-0000-000000000000}"/>
          </ac:spMkLst>
        </pc:spChg>
        <pc:spChg chg="del mod">
          <ac:chgData name="Weng, Lynn" userId="cd7762e8-4f46-42fd-86f6-ec02d861bf03" providerId="ADAL" clId="{D0BFBFD1-48DD-41FE-A6E1-E390D07B196F}" dt="2023-09-25T02:28:45.881" v="77" actId="478"/>
          <ac:spMkLst>
            <pc:docMk/>
            <pc:sldMk cId="0" sldId="263"/>
            <ac:spMk id="54" creationId="{00000000-0000-0000-0000-000000000000}"/>
          </ac:spMkLst>
        </pc:spChg>
        <pc:spChg chg="del mod">
          <ac:chgData name="Weng, Lynn" userId="cd7762e8-4f46-42fd-86f6-ec02d861bf03" providerId="ADAL" clId="{D0BFBFD1-48DD-41FE-A6E1-E390D07B196F}" dt="2023-09-25T02:28:45.881" v="77" actId="478"/>
          <ac:spMkLst>
            <pc:docMk/>
            <pc:sldMk cId="0" sldId="263"/>
            <ac:spMk id="55" creationId="{00000000-0000-0000-0000-000000000000}"/>
          </ac:spMkLst>
        </pc:spChg>
        <pc:spChg chg="add mod">
          <ac:chgData name="Weng, Lynn" userId="cd7762e8-4f46-42fd-86f6-ec02d861bf03" providerId="ADAL" clId="{D0BFBFD1-48DD-41FE-A6E1-E390D07B196F}" dt="2023-09-25T02:28:46.196" v="78"/>
          <ac:spMkLst>
            <pc:docMk/>
            <pc:sldMk cId="0" sldId="263"/>
            <ac:spMk id="58" creationId="{DED15922-36FA-29CC-A152-DFD6BE55BAF2}"/>
          </ac:spMkLst>
        </pc:spChg>
        <pc:spChg chg="add mod">
          <ac:chgData name="Weng, Lynn" userId="cd7762e8-4f46-42fd-86f6-ec02d861bf03" providerId="ADAL" clId="{D0BFBFD1-48DD-41FE-A6E1-E390D07B196F}" dt="2023-09-25T02:28:46.196" v="78"/>
          <ac:spMkLst>
            <pc:docMk/>
            <pc:sldMk cId="0" sldId="263"/>
            <ac:spMk id="59" creationId="{5AF6F633-52CE-7F7A-E4CD-32FB7EBEC116}"/>
          </ac:spMkLst>
        </pc:spChg>
        <pc:spChg chg="mod">
          <ac:chgData name="Weng, Lynn" userId="cd7762e8-4f46-42fd-86f6-ec02d861bf03" providerId="ADAL" clId="{D0BFBFD1-48DD-41FE-A6E1-E390D07B196F}" dt="2023-09-25T02:29:46.941" v="94" actId="207"/>
          <ac:spMkLst>
            <pc:docMk/>
            <pc:sldMk cId="0" sldId="263"/>
            <ac:spMk id="61" creationId="{AA78D395-8E1A-E7BF-6069-C3861A879E0E}"/>
          </ac:spMkLst>
        </pc:spChg>
        <pc:spChg chg="mod">
          <ac:chgData name="Weng, Lynn" userId="cd7762e8-4f46-42fd-86f6-ec02d861bf03" providerId="ADAL" clId="{D0BFBFD1-48DD-41FE-A6E1-E390D07B196F}" dt="2023-09-25T02:28:46.196" v="78"/>
          <ac:spMkLst>
            <pc:docMk/>
            <pc:sldMk cId="0" sldId="263"/>
            <ac:spMk id="62" creationId="{B85F492D-2794-7FDA-A9D4-3A72181435ED}"/>
          </ac:spMkLst>
        </pc:spChg>
        <pc:spChg chg="mod">
          <ac:chgData name="Weng, Lynn" userId="cd7762e8-4f46-42fd-86f6-ec02d861bf03" providerId="ADAL" clId="{D0BFBFD1-48DD-41FE-A6E1-E390D07B196F}" dt="2023-09-25T02:28:46.196" v="78"/>
          <ac:spMkLst>
            <pc:docMk/>
            <pc:sldMk cId="0" sldId="263"/>
            <ac:spMk id="64" creationId="{4897FCBB-DBB7-45ED-65AF-7A2B8A918F0B}"/>
          </ac:spMkLst>
        </pc:spChg>
        <pc:spChg chg="mod">
          <ac:chgData name="Weng, Lynn" userId="cd7762e8-4f46-42fd-86f6-ec02d861bf03" providerId="ADAL" clId="{D0BFBFD1-48DD-41FE-A6E1-E390D07B196F}" dt="2023-09-25T02:29:45.224" v="92" actId="207"/>
          <ac:spMkLst>
            <pc:docMk/>
            <pc:sldMk cId="0" sldId="263"/>
            <ac:spMk id="65" creationId="{B985815D-3B16-A434-14CC-B4BF1A9CC3A2}"/>
          </ac:spMkLst>
        </pc:spChg>
        <pc:spChg chg="mod">
          <ac:chgData name="Weng, Lynn" userId="cd7762e8-4f46-42fd-86f6-ec02d861bf03" providerId="ADAL" clId="{D0BFBFD1-48DD-41FE-A6E1-E390D07B196F}" dt="2023-09-25T02:30:11.798" v="99" actId="207"/>
          <ac:spMkLst>
            <pc:docMk/>
            <pc:sldMk cId="0" sldId="263"/>
            <ac:spMk id="67" creationId="{BE4A1C19-0095-D276-5844-3EC3D0DBA361}"/>
          </ac:spMkLst>
        </pc:spChg>
        <pc:spChg chg="mod">
          <ac:chgData name="Weng, Lynn" userId="cd7762e8-4f46-42fd-86f6-ec02d861bf03" providerId="ADAL" clId="{D0BFBFD1-48DD-41FE-A6E1-E390D07B196F}" dt="2023-09-25T02:28:46.196" v="78"/>
          <ac:spMkLst>
            <pc:docMk/>
            <pc:sldMk cId="0" sldId="263"/>
            <ac:spMk id="68" creationId="{96F08E27-B494-D91B-3FCF-B5DA75612548}"/>
          </ac:spMkLst>
        </pc:spChg>
        <pc:spChg chg="add mod">
          <ac:chgData name="Weng, Lynn" userId="cd7762e8-4f46-42fd-86f6-ec02d861bf03" providerId="ADAL" clId="{D0BFBFD1-48DD-41FE-A6E1-E390D07B196F}" dt="2023-09-25T02:28:46.196" v="78"/>
          <ac:spMkLst>
            <pc:docMk/>
            <pc:sldMk cId="0" sldId="263"/>
            <ac:spMk id="69" creationId="{05BBFE05-B268-4464-AB6D-DB8755309F81}"/>
          </ac:spMkLst>
        </pc:spChg>
        <pc:spChg chg="add del mod">
          <ac:chgData name="Weng, Lynn" userId="cd7762e8-4f46-42fd-86f6-ec02d861bf03" providerId="ADAL" clId="{D0BFBFD1-48DD-41FE-A6E1-E390D07B196F}" dt="2023-09-25T02:29:55.222" v="95" actId="478"/>
          <ac:spMkLst>
            <pc:docMk/>
            <pc:sldMk cId="0" sldId="263"/>
            <ac:spMk id="70" creationId="{75ECAD6E-9369-F96B-DCD4-CD2EAAE718DC}"/>
          </ac:spMkLst>
        </pc:spChg>
        <pc:spChg chg="add mod">
          <ac:chgData name="Weng, Lynn" userId="cd7762e8-4f46-42fd-86f6-ec02d861bf03" providerId="ADAL" clId="{D0BFBFD1-48DD-41FE-A6E1-E390D07B196F}" dt="2023-09-25T02:28:46.196" v="78"/>
          <ac:spMkLst>
            <pc:docMk/>
            <pc:sldMk cId="0" sldId="263"/>
            <ac:spMk id="71" creationId="{4F758EBD-F073-3552-D096-2039CDCED60C}"/>
          </ac:spMkLst>
        </pc:spChg>
        <pc:spChg chg="add mod">
          <ac:chgData name="Weng, Lynn" userId="cd7762e8-4f46-42fd-86f6-ec02d861bf03" providerId="ADAL" clId="{D0BFBFD1-48DD-41FE-A6E1-E390D07B196F}" dt="2023-10-23T03:41:16.412" v="827" actId="403"/>
          <ac:spMkLst>
            <pc:docMk/>
            <pc:sldMk cId="0" sldId="263"/>
            <ac:spMk id="72" creationId="{99731252-E4E9-1B38-2C96-4D8A5BB68882}"/>
          </ac:spMkLst>
        </pc:spChg>
        <pc:spChg chg="add mod">
          <ac:chgData name="Weng, Lynn" userId="cd7762e8-4f46-42fd-86f6-ec02d861bf03" providerId="ADAL" clId="{D0BFBFD1-48DD-41FE-A6E1-E390D07B196F}" dt="2023-09-25T02:28:46.196" v="78"/>
          <ac:spMkLst>
            <pc:docMk/>
            <pc:sldMk cId="0" sldId="263"/>
            <ac:spMk id="73" creationId="{702C2874-DAFE-7BD2-2A71-11AB3FE3496C}"/>
          </ac:spMkLst>
        </pc:spChg>
        <pc:spChg chg="add mod">
          <ac:chgData name="Weng, Lynn" userId="cd7762e8-4f46-42fd-86f6-ec02d861bf03" providerId="ADAL" clId="{D0BFBFD1-48DD-41FE-A6E1-E390D07B196F}" dt="2023-10-23T03:41:16.412" v="827" actId="403"/>
          <ac:spMkLst>
            <pc:docMk/>
            <pc:sldMk cId="0" sldId="263"/>
            <ac:spMk id="74" creationId="{8A864D3D-AB58-403A-C8F0-130A5CE62363}"/>
          </ac:spMkLst>
        </pc:spChg>
        <pc:spChg chg="add mod">
          <ac:chgData name="Weng, Lynn" userId="cd7762e8-4f46-42fd-86f6-ec02d861bf03" providerId="ADAL" clId="{D0BFBFD1-48DD-41FE-A6E1-E390D07B196F}" dt="2023-09-25T02:28:46.196" v="78"/>
          <ac:spMkLst>
            <pc:docMk/>
            <pc:sldMk cId="0" sldId="263"/>
            <ac:spMk id="75" creationId="{F8C96A06-3F1C-A39A-A612-BAA00B72C4E7}"/>
          </ac:spMkLst>
        </pc:spChg>
        <pc:spChg chg="add mod">
          <ac:chgData name="Weng, Lynn" userId="cd7762e8-4f46-42fd-86f6-ec02d861bf03" providerId="ADAL" clId="{D0BFBFD1-48DD-41FE-A6E1-E390D07B196F}" dt="2023-10-23T03:41:16.412" v="827" actId="403"/>
          <ac:spMkLst>
            <pc:docMk/>
            <pc:sldMk cId="0" sldId="263"/>
            <ac:spMk id="76" creationId="{4C67814C-56F0-544B-617C-FA0E5D51AA05}"/>
          </ac:spMkLst>
        </pc:spChg>
        <pc:spChg chg="add mod">
          <ac:chgData name="Weng, Lynn" userId="cd7762e8-4f46-42fd-86f6-ec02d861bf03" providerId="ADAL" clId="{D0BFBFD1-48DD-41FE-A6E1-E390D07B196F}" dt="2023-09-25T02:28:46.196" v="78"/>
          <ac:spMkLst>
            <pc:docMk/>
            <pc:sldMk cId="0" sldId="263"/>
            <ac:spMk id="77" creationId="{18C6EB50-3D13-1F34-632E-3E2008A43D3D}"/>
          </ac:spMkLst>
        </pc:spChg>
        <pc:spChg chg="add mod">
          <ac:chgData name="Weng, Lynn" userId="cd7762e8-4f46-42fd-86f6-ec02d861bf03" providerId="ADAL" clId="{D0BFBFD1-48DD-41FE-A6E1-E390D07B196F}" dt="2023-09-25T02:30:34.007" v="103" actId="207"/>
          <ac:spMkLst>
            <pc:docMk/>
            <pc:sldMk cId="0" sldId="263"/>
            <ac:spMk id="78" creationId="{875E6E73-4751-8B1C-B53B-BB881B1DBDF8}"/>
          </ac:spMkLst>
        </pc:spChg>
        <pc:spChg chg="add mod">
          <ac:chgData name="Weng, Lynn" userId="cd7762e8-4f46-42fd-86f6-ec02d861bf03" providerId="ADAL" clId="{D0BFBFD1-48DD-41FE-A6E1-E390D07B196F}" dt="2023-09-25T07:36:29.606" v="593" actId="20577"/>
          <ac:spMkLst>
            <pc:docMk/>
            <pc:sldMk cId="0" sldId="263"/>
            <ac:spMk id="79" creationId="{BD5CC71C-26E8-4890-EDBA-30521C2A7D6A}"/>
          </ac:spMkLst>
        </pc:spChg>
        <pc:spChg chg="add mod">
          <ac:chgData name="Weng, Lynn" userId="cd7762e8-4f46-42fd-86f6-ec02d861bf03" providerId="ADAL" clId="{D0BFBFD1-48DD-41FE-A6E1-E390D07B196F}" dt="2023-10-23T03:40:58.493" v="818" actId="20577"/>
          <ac:spMkLst>
            <pc:docMk/>
            <pc:sldMk cId="0" sldId="263"/>
            <ac:spMk id="80" creationId="{D3BD0A6D-54C9-8ABD-34F5-055BDB4850C9}"/>
          </ac:spMkLst>
        </pc:spChg>
        <pc:spChg chg="add del mod">
          <ac:chgData name="Weng, Lynn" userId="cd7762e8-4f46-42fd-86f6-ec02d861bf03" providerId="ADAL" clId="{D0BFBFD1-48DD-41FE-A6E1-E390D07B196F}" dt="2023-10-23T03:41:19.800" v="828" actId="478"/>
          <ac:spMkLst>
            <pc:docMk/>
            <pc:sldMk cId="0" sldId="263"/>
            <ac:spMk id="81" creationId="{A7B13453-73C8-17CC-1CD7-562F23FA6870}"/>
          </ac:spMkLst>
        </pc:spChg>
        <pc:spChg chg="add del mod">
          <ac:chgData name="Weng, Lynn" userId="cd7762e8-4f46-42fd-86f6-ec02d861bf03" providerId="ADAL" clId="{D0BFBFD1-48DD-41FE-A6E1-E390D07B196F}" dt="2023-10-23T03:41:19.800" v="828" actId="478"/>
          <ac:spMkLst>
            <pc:docMk/>
            <pc:sldMk cId="0" sldId="263"/>
            <ac:spMk id="82" creationId="{26F39217-ABF9-FB1E-0D7C-09F3E596CBAB}"/>
          </ac:spMkLst>
        </pc:spChg>
        <pc:spChg chg="add del mod">
          <ac:chgData name="Weng, Lynn" userId="cd7762e8-4f46-42fd-86f6-ec02d861bf03" providerId="ADAL" clId="{D0BFBFD1-48DD-41FE-A6E1-E390D07B196F}" dt="2023-10-23T03:41:19.800" v="828" actId="478"/>
          <ac:spMkLst>
            <pc:docMk/>
            <pc:sldMk cId="0" sldId="263"/>
            <ac:spMk id="83" creationId="{1C25C11F-FA51-8F22-73FC-7325DC0F2973}"/>
          </ac:spMkLst>
        </pc:spChg>
        <pc:spChg chg="mod">
          <ac:chgData name="Weng, Lynn" userId="cd7762e8-4f46-42fd-86f6-ec02d861bf03" providerId="ADAL" clId="{D0BFBFD1-48DD-41FE-A6E1-E390D07B196F}" dt="2023-09-25T02:29:57.169" v="97"/>
          <ac:spMkLst>
            <pc:docMk/>
            <pc:sldMk cId="0" sldId="263"/>
            <ac:spMk id="87" creationId="{BC57D4A3-94B9-330F-A479-113E66B76458}"/>
          </ac:spMkLst>
        </pc:spChg>
        <pc:spChg chg="mod">
          <ac:chgData name="Weng, Lynn" userId="cd7762e8-4f46-42fd-86f6-ec02d861bf03" providerId="ADAL" clId="{D0BFBFD1-48DD-41FE-A6E1-E390D07B196F}" dt="2023-09-25T02:29:57.169" v="97"/>
          <ac:spMkLst>
            <pc:docMk/>
            <pc:sldMk cId="0" sldId="263"/>
            <ac:spMk id="88" creationId="{565E46A1-8D43-0B67-973B-364FFCFA8886}"/>
          </ac:spMkLst>
        </pc:spChg>
        <pc:spChg chg="add mod">
          <ac:chgData name="Weng, Lynn" userId="cd7762e8-4f46-42fd-86f6-ec02d861bf03" providerId="ADAL" clId="{D0BFBFD1-48DD-41FE-A6E1-E390D07B196F}" dt="2023-09-25T02:30:02.847" v="98"/>
          <ac:spMkLst>
            <pc:docMk/>
            <pc:sldMk cId="0" sldId="263"/>
            <ac:spMk id="89" creationId="{41DEC1FA-5A42-E040-58BF-A1FAE4F35BE6}"/>
          </ac:spMkLst>
        </pc:spChg>
        <pc:grpChg chg="del">
          <ac:chgData name="Weng, Lynn" userId="cd7762e8-4f46-42fd-86f6-ec02d861bf03" providerId="ADAL" clId="{D0BFBFD1-48DD-41FE-A6E1-E390D07B196F}" dt="2023-09-25T02:28:45.881" v="77" actId="478"/>
          <ac:grpSpMkLst>
            <pc:docMk/>
            <pc:sldMk cId="0" sldId="263"/>
            <ac:grpSpMk id="2" creationId="{00000000-0000-0000-0000-000000000000}"/>
          </ac:grpSpMkLst>
        </pc:grpChg>
        <pc:grpChg chg="del">
          <ac:chgData name="Weng, Lynn" userId="cd7762e8-4f46-42fd-86f6-ec02d861bf03" providerId="ADAL" clId="{D0BFBFD1-48DD-41FE-A6E1-E390D07B196F}" dt="2023-09-25T02:28:45.881" v="77" actId="478"/>
          <ac:grpSpMkLst>
            <pc:docMk/>
            <pc:sldMk cId="0" sldId="263"/>
            <ac:grpSpMk id="6" creationId="{00000000-0000-0000-0000-000000000000}"/>
          </ac:grpSpMkLst>
        </pc:grpChg>
        <pc:grpChg chg="del">
          <ac:chgData name="Weng, Lynn" userId="cd7762e8-4f46-42fd-86f6-ec02d861bf03" providerId="ADAL" clId="{D0BFBFD1-48DD-41FE-A6E1-E390D07B196F}" dt="2023-09-25T02:28:45.881" v="77" actId="478"/>
          <ac:grpSpMkLst>
            <pc:docMk/>
            <pc:sldMk cId="0" sldId="263"/>
            <ac:grpSpMk id="10" creationId="{00000000-0000-0000-0000-000000000000}"/>
          </ac:grpSpMkLst>
        </pc:grpChg>
        <pc:grpChg chg="del">
          <ac:chgData name="Weng, Lynn" userId="cd7762e8-4f46-42fd-86f6-ec02d861bf03" providerId="ADAL" clId="{D0BFBFD1-48DD-41FE-A6E1-E390D07B196F}" dt="2023-09-25T02:28:45.881" v="77" actId="478"/>
          <ac:grpSpMkLst>
            <pc:docMk/>
            <pc:sldMk cId="0" sldId="263"/>
            <ac:grpSpMk id="17" creationId="{00000000-0000-0000-0000-000000000000}"/>
          </ac:grpSpMkLst>
        </pc:grpChg>
        <pc:grpChg chg="del">
          <ac:chgData name="Weng, Lynn" userId="cd7762e8-4f46-42fd-86f6-ec02d861bf03" providerId="ADAL" clId="{D0BFBFD1-48DD-41FE-A6E1-E390D07B196F}" dt="2023-09-25T02:28:45.881" v="77" actId="478"/>
          <ac:grpSpMkLst>
            <pc:docMk/>
            <pc:sldMk cId="0" sldId="263"/>
            <ac:grpSpMk id="20" creationId="{00000000-0000-0000-0000-000000000000}"/>
          </ac:grpSpMkLst>
        </pc:grpChg>
        <pc:grpChg chg="del">
          <ac:chgData name="Weng, Lynn" userId="cd7762e8-4f46-42fd-86f6-ec02d861bf03" providerId="ADAL" clId="{D0BFBFD1-48DD-41FE-A6E1-E390D07B196F}" dt="2023-09-25T02:28:45.881" v="77" actId="478"/>
          <ac:grpSpMkLst>
            <pc:docMk/>
            <pc:sldMk cId="0" sldId="263"/>
            <ac:grpSpMk id="23" creationId="{00000000-0000-0000-0000-000000000000}"/>
          </ac:grpSpMkLst>
        </pc:grpChg>
        <pc:grpChg chg="add mod">
          <ac:chgData name="Weng, Lynn" userId="cd7762e8-4f46-42fd-86f6-ec02d861bf03" providerId="ADAL" clId="{D0BFBFD1-48DD-41FE-A6E1-E390D07B196F}" dt="2023-09-25T02:28:46.196" v="78"/>
          <ac:grpSpMkLst>
            <pc:docMk/>
            <pc:sldMk cId="0" sldId="263"/>
            <ac:grpSpMk id="60" creationId="{37993C08-3CBD-0BB3-CDF0-39796B047E7F}"/>
          </ac:grpSpMkLst>
        </pc:grpChg>
        <pc:grpChg chg="add del mod">
          <ac:chgData name="Weng, Lynn" userId="cd7762e8-4f46-42fd-86f6-ec02d861bf03" providerId="ADAL" clId="{D0BFBFD1-48DD-41FE-A6E1-E390D07B196F}" dt="2023-09-25T02:29:56.982" v="96" actId="478"/>
          <ac:grpSpMkLst>
            <pc:docMk/>
            <pc:sldMk cId="0" sldId="263"/>
            <ac:grpSpMk id="63" creationId="{658B5194-9EF7-BE49-2814-20ABC44F008C}"/>
          </ac:grpSpMkLst>
        </pc:grpChg>
        <pc:grpChg chg="add mod">
          <ac:chgData name="Weng, Lynn" userId="cd7762e8-4f46-42fd-86f6-ec02d861bf03" providerId="ADAL" clId="{D0BFBFD1-48DD-41FE-A6E1-E390D07B196F}" dt="2023-09-25T02:28:46.196" v="78"/>
          <ac:grpSpMkLst>
            <pc:docMk/>
            <pc:sldMk cId="0" sldId="263"/>
            <ac:grpSpMk id="66" creationId="{260B859E-3021-91CE-AC4F-4DFEF7285D5B}"/>
          </ac:grpSpMkLst>
        </pc:grpChg>
        <pc:grpChg chg="add mod">
          <ac:chgData name="Weng, Lynn" userId="cd7762e8-4f46-42fd-86f6-ec02d861bf03" providerId="ADAL" clId="{D0BFBFD1-48DD-41FE-A6E1-E390D07B196F}" dt="2023-09-25T02:29:57.169" v="97"/>
          <ac:grpSpMkLst>
            <pc:docMk/>
            <pc:sldMk cId="0" sldId="263"/>
            <ac:grpSpMk id="86" creationId="{8FA77AF4-6ACA-41AA-394C-5A50B5651A3C}"/>
          </ac:grpSpMkLst>
        </pc:grpChg>
        <pc:graphicFrameChg chg="add mod">
          <ac:chgData name="Weng, Lynn" userId="cd7762e8-4f46-42fd-86f6-ec02d861bf03" providerId="ADAL" clId="{D0BFBFD1-48DD-41FE-A6E1-E390D07B196F}" dt="2023-09-25T02:29:18.715" v="84" actId="207"/>
          <ac:graphicFrameMkLst>
            <pc:docMk/>
            <pc:sldMk cId="0" sldId="263"/>
            <ac:graphicFrameMk id="57" creationId="{994C517C-DB22-1C50-EC27-5F44A4BECAA5}"/>
          </ac:graphicFrameMkLst>
        </pc:graphicFrameChg>
        <pc:graphicFrameChg chg="add mod">
          <ac:chgData name="Weng, Lynn" userId="cd7762e8-4f46-42fd-86f6-ec02d861bf03" providerId="ADAL" clId="{D0BFBFD1-48DD-41FE-A6E1-E390D07B196F}" dt="2023-09-25T02:30:26.030" v="100" actId="167"/>
          <ac:graphicFrameMkLst>
            <pc:docMk/>
            <pc:sldMk cId="0" sldId="263"/>
            <ac:graphicFrameMk id="84" creationId="{C658F945-4FF8-916F-45A6-E0694BB87EF7}"/>
          </ac:graphicFrameMkLst>
        </pc:graphicFrameChg>
        <pc:graphicFrameChg chg="add mod">
          <ac:chgData name="Weng, Lynn" userId="cd7762e8-4f46-42fd-86f6-ec02d861bf03" providerId="ADAL" clId="{D0BFBFD1-48DD-41FE-A6E1-E390D07B196F}" dt="2023-09-25T02:30:38.456" v="104" actId="167"/>
          <ac:graphicFrameMkLst>
            <pc:docMk/>
            <pc:sldMk cId="0" sldId="263"/>
            <ac:graphicFrameMk id="85" creationId="{112396D5-E729-048A-0010-04CD6029A56E}"/>
          </ac:graphicFrameMkLst>
        </pc:graphicFrameChg>
      </pc:sldChg>
      <pc:sldChg chg="addSp modSp add mod">
        <pc:chgData name="Weng, Lynn" userId="cd7762e8-4f46-42fd-86f6-ec02d861bf03" providerId="ADAL" clId="{D0BFBFD1-48DD-41FE-A6E1-E390D07B196F}" dt="2023-10-23T03:40:51.981" v="816" actId="403"/>
        <pc:sldMkLst>
          <pc:docMk/>
          <pc:sldMk cId="0" sldId="264"/>
        </pc:sldMkLst>
        <pc:spChg chg="mod">
          <ac:chgData name="Weng, Lynn" userId="cd7762e8-4f46-42fd-86f6-ec02d861bf03" providerId="ADAL" clId="{D0BFBFD1-48DD-41FE-A6E1-E390D07B196F}" dt="2023-09-25T02:30:50.483" v="106" actId="2711"/>
          <ac:spMkLst>
            <pc:docMk/>
            <pc:sldMk cId="0" sldId="264"/>
            <ac:spMk id="6" creationId="{00000000-0000-0000-0000-000000000000}"/>
          </ac:spMkLst>
        </pc:spChg>
        <pc:spChg chg="mod">
          <ac:chgData name="Weng, Lynn" userId="cd7762e8-4f46-42fd-86f6-ec02d861bf03" providerId="ADAL" clId="{D0BFBFD1-48DD-41FE-A6E1-E390D07B196F}" dt="2023-09-25T02:30:50.483" v="106" actId="2711"/>
          <ac:spMkLst>
            <pc:docMk/>
            <pc:sldMk cId="0" sldId="264"/>
            <ac:spMk id="7" creationId="{00000000-0000-0000-0000-000000000000}"/>
          </ac:spMkLst>
        </pc:spChg>
        <pc:spChg chg="mod">
          <ac:chgData name="Weng, Lynn" userId="cd7762e8-4f46-42fd-86f6-ec02d861bf03" providerId="ADAL" clId="{D0BFBFD1-48DD-41FE-A6E1-E390D07B196F}" dt="2023-09-25T02:30:50.483" v="106" actId="2711"/>
          <ac:spMkLst>
            <pc:docMk/>
            <pc:sldMk cId="0" sldId="264"/>
            <ac:spMk id="8" creationId="{00000000-0000-0000-0000-000000000000}"/>
          </ac:spMkLst>
        </pc:spChg>
        <pc:spChg chg="mod">
          <ac:chgData name="Weng, Lynn" userId="cd7762e8-4f46-42fd-86f6-ec02d861bf03" providerId="ADAL" clId="{D0BFBFD1-48DD-41FE-A6E1-E390D07B196F}" dt="2023-09-25T02:30:52.317" v="107" actId="113"/>
          <ac:spMkLst>
            <pc:docMk/>
            <pc:sldMk cId="0" sldId="264"/>
            <ac:spMk id="12" creationId="{00000000-0000-0000-0000-000000000000}"/>
          </ac:spMkLst>
        </pc:spChg>
        <pc:spChg chg="mod">
          <ac:chgData name="Weng, Lynn" userId="cd7762e8-4f46-42fd-86f6-ec02d861bf03" providerId="ADAL" clId="{D0BFBFD1-48DD-41FE-A6E1-E390D07B196F}" dt="2023-09-25T02:30:50.483" v="106" actId="2711"/>
          <ac:spMkLst>
            <pc:docMk/>
            <pc:sldMk cId="0" sldId="264"/>
            <ac:spMk id="13" creationId="{00000000-0000-0000-0000-000000000000}"/>
          </ac:spMkLst>
        </pc:spChg>
        <pc:spChg chg="add mod">
          <ac:chgData name="Weng, Lynn" userId="cd7762e8-4f46-42fd-86f6-ec02d861bf03" providerId="ADAL" clId="{D0BFBFD1-48DD-41FE-A6E1-E390D07B196F}" dt="2023-09-25T02:40:41.700" v="258" actId="27636"/>
          <ac:spMkLst>
            <pc:docMk/>
            <pc:sldMk cId="0" sldId="264"/>
            <ac:spMk id="15" creationId="{E07FD917-A184-C15E-982A-0D0237BEF09D}"/>
          </ac:spMkLst>
        </pc:spChg>
        <pc:spChg chg="add mod">
          <ac:chgData name="Weng, Lynn" userId="cd7762e8-4f46-42fd-86f6-ec02d861bf03" providerId="ADAL" clId="{D0BFBFD1-48DD-41FE-A6E1-E390D07B196F}" dt="2023-10-23T03:40:51.981" v="816" actId="403"/>
          <ac:spMkLst>
            <pc:docMk/>
            <pc:sldMk cId="0" sldId="264"/>
            <ac:spMk id="16" creationId="{CE086BFF-5F23-D87D-7CDA-CD4709DD1649}"/>
          </ac:spMkLst>
        </pc:spChg>
        <pc:graphicFrameChg chg="add mod">
          <ac:chgData name="Weng, Lynn" userId="cd7762e8-4f46-42fd-86f6-ec02d861bf03" providerId="ADAL" clId="{D0BFBFD1-48DD-41FE-A6E1-E390D07B196F}" dt="2023-09-25T02:40:24.528" v="250" actId="207"/>
          <ac:graphicFrameMkLst>
            <pc:docMk/>
            <pc:sldMk cId="0" sldId="264"/>
            <ac:graphicFrameMk id="17" creationId="{404F3784-4893-4A99-E5B0-F7B931BC492C}"/>
          </ac:graphicFrameMkLst>
        </pc:graphicFrameChg>
        <pc:picChg chg="add mod">
          <ac:chgData name="Weng, Lynn" userId="cd7762e8-4f46-42fd-86f6-ec02d861bf03" providerId="ADAL" clId="{D0BFBFD1-48DD-41FE-A6E1-E390D07B196F}" dt="2023-09-25T02:40:12.320" v="248"/>
          <ac:picMkLst>
            <pc:docMk/>
            <pc:sldMk cId="0" sldId="264"/>
            <ac:picMk id="18" creationId="{A147607D-8C41-354F-4041-4749C893F436}"/>
          </ac:picMkLst>
        </pc:picChg>
        <pc:picChg chg="add mod">
          <ac:chgData name="Weng, Lynn" userId="cd7762e8-4f46-42fd-86f6-ec02d861bf03" providerId="ADAL" clId="{D0BFBFD1-48DD-41FE-A6E1-E390D07B196F}" dt="2023-09-25T02:40:12.320" v="248"/>
          <ac:picMkLst>
            <pc:docMk/>
            <pc:sldMk cId="0" sldId="264"/>
            <ac:picMk id="19" creationId="{82E63CEA-D73B-0B42-739A-A17C699FCA40}"/>
          </ac:picMkLst>
        </pc:picChg>
        <pc:picChg chg="add mod">
          <ac:chgData name="Weng, Lynn" userId="cd7762e8-4f46-42fd-86f6-ec02d861bf03" providerId="ADAL" clId="{D0BFBFD1-48DD-41FE-A6E1-E390D07B196F}" dt="2023-09-25T02:40:12.320" v="248"/>
          <ac:picMkLst>
            <pc:docMk/>
            <pc:sldMk cId="0" sldId="264"/>
            <ac:picMk id="20" creationId="{068C2BF0-0EB6-3379-98E2-59B486D0461B}"/>
          </ac:picMkLst>
        </pc:picChg>
        <pc:picChg chg="add mod">
          <ac:chgData name="Weng, Lynn" userId="cd7762e8-4f46-42fd-86f6-ec02d861bf03" providerId="ADAL" clId="{D0BFBFD1-48DD-41FE-A6E1-E390D07B196F}" dt="2023-09-25T02:40:12.320" v="248"/>
          <ac:picMkLst>
            <pc:docMk/>
            <pc:sldMk cId="0" sldId="264"/>
            <ac:picMk id="21" creationId="{C1B90C9A-CAAF-4B62-F17E-2FF878085928}"/>
          </ac:picMkLst>
        </pc:picChg>
      </pc:sldChg>
      <pc:sldChg chg="addSp delSp modSp add mod">
        <pc:chgData name="Weng, Lynn" userId="cd7762e8-4f46-42fd-86f6-ec02d861bf03" providerId="ADAL" clId="{D0BFBFD1-48DD-41FE-A6E1-E390D07B196F}" dt="2023-10-23T03:26:14.114" v="766"/>
        <pc:sldMkLst>
          <pc:docMk/>
          <pc:sldMk cId="0" sldId="265"/>
        </pc:sldMkLst>
        <pc:spChg chg="mod">
          <ac:chgData name="Weng, Lynn" userId="cd7762e8-4f46-42fd-86f6-ec02d861bf03" providerId="ADAL" clId="{D0BFBFD1-48DD-41FE-A6E1-E390D07B196F}" dt="2023-09-25T02:30:56.507" v="108" actId="2711"/>
          <ac:spMkLst>
            <pc:docMk/>
            <pc:sldMk cId="0" sldId="265"/>
            <ac:spMk id="6" creationId="{00000000-0000-0000-0000-000000000000}"/>
          </ac:spMkLst>
        </pc:spChg>
        <pc:spChg chg="mod">
          <ac:chgData name="Weng, Lynn" userId="cd7762e8-4f46-42fd-86f6-ec02d861bf03" providerId="ADAL" clId="{D0BFBFD1-48DD-41FE-A6E1-E390D07B196F}" dt="2023-09-25T02:30:56.507" v="108" actId="2711"/>
          <ac:spMkLst>
            <pc:docMk/>
            <pc:sldMk cId="0" sldId="265"/>
            <ac:spMk id="7" creationId="{00000000-0000-0000-0000-000000000000}"/>
          </ac:spMkLst>
        </pc:spChg>
        <pc:spChg chg="mod">
          <ac:chgData name="Weng, Lynn" userId="cd7762e8-4f46-42fd-86f6-ec02d861bf03" providerId="ADAL" clId="{D0BFBFD1-48DD-41FE-A6E1-E390D07B196F}" dt="2023-09-25T02:30:56.507" v="108" actId="2711"/>
          <ac:spMkLst>
            <pc:docMk/>
            <pc:sldMk cId="0" sldId="265"/>
            <ac:spMk id="8" creationId="{00000000-0000-0000-0000-000000000000}"/>
          </ac:spMkLst>
        </pc:spChg>
        <pc:spChg chg="mod">
          <ac:chgData name="Weng, Lynn" userId="cd7762e8-4f46-42fd-86f6-ec02d861bf03" providerId="ADAL" clId="{D0BFBFD1-48DD-41FE-A6E1-E390D07B196F}" dt="2023-09-25T02:30:58.174" v="109" actId="113"/>
          <ac:spMkLst>
            <pc:docMk/>
            <pc:sldMk cId="0" sldId="265"/>
            <ac:spMk id="12" creationId="{00000000-0000-0000-0000-000000000000}"/>
          </ac:spMkLst>
        </pc:spChg>
        <pc:spChg chg="mod">
          <ac:chgData name="Weng, Lynn" userId="cd7762e8-4f46-42fd-86f6-ec02d861bf03" providerId="ADAL" clId="{D0BFBFD1-48DD-41FE-A6E1-E390D07B196F}" dt="2023-09-25T02:30:56.507" v="108" actId="2711"/>
          <ac:spMkLst>
            <pc:docMk/>
            <pc:sldMk cId="0" sldId="265"/>
            <ac:spMk id="13" creationId="{00000000-0000-0000-0000-000000000000}"/>
          </ac:spMkLst>
        </pc:spChg>
        <pc:spChg chg="add mod">
          <ac:chgData name="Weng, Lynn" userId="cd7762e8-4f46-42fd-86f6-ec02d861bf03" providerId="ADAL" clId="{D0BFBFD1-48DD-41FE-A6E1-E390D07B196F}" dt="2023-09-25T02:41:56.270" v="259"/>
          <ac:spMkLst>
            <pc:docMk/>
            <pc:sldMk cId="0" sldId="265"/>
            <ac:spMk id="15" creationId="{3B0AF032-A7B7-5C5B-88B6-EB055339A990}"/>
          </ac:spMkLst>
        </pc:spChg>
        <pc:spChg chg="add mod">
          <ac:chgData name="Weng, Lynn" userId="cd7762e8-4f46-42fd-86f6-ec02d861bf03" providerId="ADAL" clId="{D0BFBFD1-48DD-41FE-A6E1-E390D07B196F}" dt="2023-09-25T02:41:56.270" v="259"/>
          <ac:spMkLst>
            <pc:docMk/>
            <pc:sldMk cId="0" sldId="265"/>
            <ac:spMk id="16" creationId="{2FF31828-DEB5-6D9D-2A43-7DB395F9F9D5}"/>
          </ac:spMkLst>
        </pc:spChg>
        <pc:spChg chg="add mod">
          <ac:chgData name="Weng, Lynn" userId="cd7762e8-4f46-42fd-86f6-ec02d861bf03" providerId="ADAL" clId="{D0BFBFD1-48DD-41FE-A6E1-E390D07B196F}" dt="2023-09-25T02:41:56.270" v="259"/>
          <ac:spMkLst>
            <pc:docMk/>
            <pc:sldMk cId="0" sldId="265"/>
            <ac:spMk id="17" creationId="{0A35150A-1B7A-24E5-6558-13177463F508}"/>
          </ac:spMkLst>
        </pc:spChg>
        <pc:spChg chg="add mod">
          <ac:chgData name="Weng, Lynn" userId="cd7762e8-4f46-42fd-86f6-ec02d861bf03" providerId="ADAL" clId="{D0BFBFD1-48DD-41FE-A6E1-E390D07B196F}" dt="2023-09-25T02:41:56.270" v="259"/>
          <ac:spMkLst>
            <pc:docMk/>
            <pc:sldMk cId="0" sldId="265"/>
            <ac:spMk id="18" creationId="{0E913AE7-22F4-1A6B-9C87-FFAA87AD50B3}"/>
          </ac:spMkLst>
        </pc:spChg>
        <pc:spChg chg="add mod">
          <ac:chgData name="Weng, Lynn" userId="cd7762e8-4f46-42fd-86f6-ec02d861bf03" providerId="ADAL" clId="{D0BFBFD1-48DD-41FE-A6E1-E390D07B196F}" dt="2023-09-25T02:42:01.586" v="260" actId="207"/>
          <ac:spMkLst>
            <pc:docMk/>
            <pc:sldMk cId="0" sldId="265"/>
            <ac:spMk id="19" creationId="{7521CFB5-A880-329E-CA81-B7E9ABFD34D2}"/>
          </ac:spMkLst>
        </pc:spChg>
        <pc:spChg chg="add mod">
          <ac:chgData name="Weng, Lynn" userId="cd7762e8-4f46-42fd-86f6-ec02d861bf03" providerId="ADAL" clId="{D0BFBFD1-48DD-41FE-A6E1-E390D07B196F}" dt="2023-09-25T02:41:56.270" v="259"/>
          <ac:spMkLst>
            <pc:docMk/>
            <pc:sldMk cId="0" sldId="265"/>
            <ac:spMk id="20" creationId="{9A4DECF5-36A1-1D2D-CC16-5CED58FBE0CE}"/>
          </ac:spMkLst>
        </pc:spChg>
        <pc:spChg chg="add mod">
          <ac:chgData name="Weng, Lynn" userId="cd7762e8-4f46-42fd-86f6-ec02d861bf03" providerId="ADAL" clId="{D0BFBFD1-48DD-41FE-A6E1-E390D07B196F}" dt="2023-09-25T02:42:04.015" v="261" actId="207"/>
          <ac:spMkLst>
            <pc:docMk/>
            <pc:sldMk cId="0" sldId="265"/>
            <ac:spMk id="21" creationId="{1F0D0392-887E-09B1-F053-B3EBE304D46B}"/>
          </ac:spMkLst>
        </pc:spChg>
        <pc:spChg chg="add mod">
          <ac:chgData name="Weng, Lynn" userId="cd7762e8-4f46-42fd-86f6-ec02d861bf03" providerId="ADAL" clId="{D0BFBFD1-48DD-41FE-A6E1-E390D07B196F}" dt="2023-09-25T02:41:56.270" v="259"/>
          <ac:spMkLst>
            <pc:docMk/>
            <pc:sldMk cId="0" sldId="265"/>
            <ac:spMk id="25" creationId="{1B765C12-6629-A50B-E8E2-9066E7796478}"/>
          </ac:spMkLst>
        </pc:spChg>
        <pc:spChg chg="add del mod">
          <ac:chgData name="Weng, Lynn" userId="cd7762e8-4f46-42fd-86f6-ec02d861bf03" providerId="ADAL" clId="{D0BFBFD1-48DD-41FE-A6E1-E390D07B196F}" dt="2023-09-25T02:50:59.744" v="309" actId="478"/>
          <ac:spMkLst>
            <pc:docMk/>
            <pc:sldMk cId="0" sldId="265"/>
            <ac:spMk id="26" creationId="{E0B51EFC-37F9-E9CF-44EB-D4E42949923D}"/>
          </ac:spMkLst>
        </pc:spChg>
        <pc:spChg chg="add del mod">
          <ac:chgData name="Weng, Lynn" userId="cd7762e8-4f46-42fd-86f6-ec02d861bf03" providerId="ADAL" clId="{D0BFBFD1-48DD-41FE-A6E1-E390D07B196F}" dt="2023-09-25T02:50:59.744" v="309" actId="478"/>
          <ac:spMkLst>
            <pc:docMk/>
            <pc:sldMk cId="0" sldId="265"/>
            <ac:spMk id="27" creationId="{DCE1C037-B83A-98D7-4D6C-3278A91EFDDF}"/>
          </ac:spMkLst>
        </pc:spChg>
        <pc:graphicFrameChg chg="add mod">
          <ac:chgData name="Weng, Lynn" userId="cd7762e8-4f46-42fd-86f6-ec02d861bf03" providerId="ADAL" clId="{D0BFBFD1-48DD-41FE-A6E1-E390D07B196F}" dt="2023-09-25T02:42:16.094" v="263"/>
          <ac:graphicFrameMkLst>
            <pc:docMk/>
            <pc:sldMk cId="0" sldId="265"/>
            <ac:graphicFrameMk id="22" creationId="{2BB16B51-8A36-DBF2-D80B-B4120A03CAF8}"/>
          </ac:graphicFrameMkLst>
        </pc:graphicFrameChg>
        <pc:graphicFrameChg chg="add mod modGraphic">
          <ac:chgData name="Weng, Lynn" userId="cd7762e8-4f46-42fd-86f6-ec02d861bf03" providerId="ADAL" clId="{D0BFBFD1-48DD-41FE-A6E1-E390D07B196F}" dt="2023-10-23T03:26:14.114" v="766"/>
          <ac:graphicFrameMkLst>
            <pc:docMk/>
            <pc:sldMk cId="0" sldId="265"/>
            <ac:graphicFrameMk id="23" creationId="{8B0695A2-151F-C71B-7A5A-21C8B80BEDF7}"/>
          </ac:graphicFrameMkLst>
        </pc:graphicFrameChg>
        <pc:graphicFrameChg chg="add mod">
          <ac:chgData name="Weng, Lynn" userId="cd7762e8-4f46-42fd-86f6-ec02d861bf03" providerId="ADAL" clId="{D0BFBFD1-48DD-41FE-A6E1-E390D07B196F}" dt="2023-09-25T02:51:21.809" v="312" actId="1076"/>
          <ac:graphicFrameMkLst>
            <pc:docMk/>
            <pc:sldMk cId="0" sldId="265"/>
            <ac:graphicFrameMk id="24" creationId="{ABDD8752-1AF4-2495-D8DE-BE9194858B42}"/>
          </ac:graphicFrameMkLst>
        </pc:graphicFrameChg>
      </pc:sldChg>
      <pc:sldChg chg="addSp delSp modSp add mod">
        <pc:chgData name="Weng, Lynn" userId="cd7762e8-4f46-42fd-86f6-ec02d861bf03" providerId="ADAL" clId="{D0BFBFD1-48DD-41FE-A6E1-E390D07B196F}" dt="2023-09-25T02:44:20.055" v="282" actId="20577"/>
        <pc:sldMkLst>
          <pc:docMk/>
          <pc:sldMk cId="0" sldId="266"/>
        </pc:sldMkLst>
        <pc:spChg chg="del">
          <ac:chgData name="Weng, Lynn" userId="cd7762e8-4f46-42fd-86f6-ec02d861bf03" providerId="ADAL" clId="{D0BFBFD1-48DD-41FE-A6E1-E390D07B196F}" dt="2023-09-25T02:31:22.275" v="115" actId="478"/>
          <ac:spMkLst>
            <pc:docMk/>
            <pc:sldMk cId="0" sldId="266"/>
            <ac:spMk id="2" creationId="{00000000-0000-0000-0000-000000000000}"/>
          </ac:spMkLst>
        </pc:spChg>
        <pc:spChg chg="mod">
          <ac:chgData name="Weng, Lynn" userId="cd7762e8-4f46-42fd-86f6-ec02d861bf03" providerId="ADAL" clId="{D0BFBFD1-48DD-41FE-A6E1-E390D07B196F}" dt="2023-09-25T02:35:43.124" v="165" actId="113"/>
          <ac:spMkLst>
            <pc:docMk/>
            <pc:sldMk cId="0" sldId="266"/>
            <ac:spMk id="11" creationId="{00000000-0000-0000-0000-000000000000}"/>
          </ac:spMkLst>
        </pc:spChg>
        <pc:spChg chg="mod">
          <ac:chgData name="Weng, Lynn" userId="cd7762e8-4f46-42fd-86f6-ec02d861bf03" providerId="ADAL" clId="{D0BFBFD1-48DD-41FE-A6E1-E390D07B196F}" dt="2023-09-25T02:35:40.818" v="164" actId="108"/>
          <ac:spMkLst>
            <pc:docMk/>
            <pc:sldMk cId="0" sldId="266"/>
            <ac:spMk id="12" creationId="{00000000-0000-0000-0000-000000000000}"/>
          </ac:spMkLst>
        </pc:spChg>
        <pc:spChg chg="mod">
          <ac:chgData name="Weng, Lynn" userId="cd7762e8-4f46-42fd-86f6-ec02d861bf03" providerId="ADAL" clId="{D0BFBFD1-48DD-41FE-A6E1-E390D07B196F}" dt="2023-09-25T02:44:17.645" v="281" actId="20577"/>
          <ac:spMkLst>
            <pc:docMk/>
            <pc:sldMk cId="0" sldId="266"/>
            <ac:spMk id="14" creationId="{00000000-0000-0000-0000-000000000000}"/>
          </ac:spMkLst>
        </pc:spChg>
        <pc:spChg chg="mod">
          <ac:chgData name="Weng, Lynn" userId="cd7762e8-4f46-42fd-86f6-ec02d861bf03" providerId="ADAL" clId="{D0BFBFD1-48DD-41FE-A6E1-E390D07B196F}" dt="2023-09-25T02:44:20.055" v="282" actId="20577"/>
          <ac:spMkLst>
            <pc:docMk/>
            <pc:sldMk cId="0" sldId="266"/>
            <ac:spMk id="15" creationId="{00000000-0000-0000-0000-000000000000}"/>
          </ac:spMkLst>
        </pc:spChg>
        <pc:spChg chg="add mod ord">
          <ac:chgData name="Weng, Lynn" userId="cd7762e8-4f46-42fd-86f6-ec02d861bf03" providerId="ADAL" clId="{D0BFBFD1-48DD-41FE-A6E1-E390D07B196F}" dt="2023-09-25T02:31:24.796" v="117" actId="167"/>
          <ac:spMkLst>
            <pc:docMk/>
            <pc:sldMk cId="0" sldId="266"/>
            <ac:spMk id="19" creationId="{88B670D5-FC3D-77EE-FB6E-7BDEFE5F1D51}"/>
          </ac:spMkLst>
        </pc:spChg>
      </pc:sldChg>
      <pc:sldChg chg="addSp delSp modSp add mod">
        <pc:chgData name="Weng, Lynn" userId="cd7762e8-4f46-42fd-86f6-ec02d861bf03" providerId="ADAL" clId="{D0BFBFD1-48DD-41FE-A6E1-E390D07B196F}" dt="2023-10-23T03:40:36.172" v="813" actId="1076"/>
        <pc:sldMkLst>
          <pc:docMk/>
          <pc:sldMk cId="0" sldId="267"/>
        </pc:sldMkLst>
        <pc:spChg chg="del">
          <ac:chgData name="Weng, Lynn" userId="cd7762e8-4f46-42fd-86f6-ec02d861bf03" providerId="ADAL" clId="{D0BFBFD1-48DD-41FE-A6E1-E390D07B196F}" dt="2023-09-25T02:38:45.079" v="221" actId="478"/>
          <ac:spMkLst>
            <pc:docMk/>
            <pc:sldMk cId="0" sldId="267"/>
            <ac:spMk id="14" creationId="{00000000-0000-0000-0000-000000000000}"/>
          </ac:spMkLst>
        </pc:spChg>
        <pc:spChg chg="del">
          <ac:chgData name="Weng, Lynn" userId="cd7762e8-4f46-42fd-86f6-ec02d861bf03" providerId="ADAL" clId="{D0BFBFD1-48DD-41FE-A6E1-E390D07B196F}" dt="2023-09-25T02:38:45.079" v="221" actId="478"/>
          <ac:spMkLst>
            <pc:docMk/>
            <pc:sldMk cId="0" sldId="267"/>
            <ac:spMk id="15" creationId="{00000000-0000-0000-0000-000000000000}"/>
          </ac:spMkLst>
        </pc:spChg>
        <pc:spChg chg="mod">
          <ac:chgData name="Weng, Lynn" userId="cd7762e8-4f46-42fd-86f6-ec02d861bf03" providerId="ADAL" clId="{D0BFBFD1-48DD-41FE-A6E1-E390D07B196F}" dt="2023-09-25T02:39:46.265" v="242" actId="2711"/>
          <ac:spMkLst>
            <pc:docMk/>
            <pc:sldMk cId="0" sldId="267"/>
            <ac:spMk id="16" creationId="{00000000-0000-0000-0000-000000000000}"/>
          </ac:spMkLst>
        </pc:spChg>
        <pc:spChg chg="mod">
          <ac:chgData name="Weng, Lynn" userId="cd7762e8-4f46-42fd-86f6-ec02d861bf03" providerId="ADAL" clId="{D0BFBFD1-48DD-41FE-A6E1-E390D07B196F}" dt="2023-09-25T02:39:46.265" v="242" actId="2711"/>
          <ac:spMkLst>
            <pc:docMk/>
            <pc:sldMk cId="0" sldId="267"/>
            <ac:spMk id="30" creationId="{00000000-0000-0000-0000-000000000000}"/>
          </ac:spMkLst>
        </pc:spChg>
        <pc:spChg chg="mod">
          <ac:chgData name="Weng, Lynn" userId="cd7762e8-4f46-42fd-86f6-ec02d861bf03" providerId="ADAL" clId="{D0BFBFD1-48DD-41FE-A6E1-E390D07B196F}" dt="2023-09-25T02:39:46.265" v="242" actId="2711"/>
          <ac:spMkLst>
            <pc:docMk/>
            <pc:sldMk cId="0" sldId="267"/>
            <ac:spMk id="31" creationId="{00000000-0000-0000-0000-000000000000}"/>
          </ac:spMkLst>
        </pc:spChg>
        <pc:spChg chg="mod">
          <ac:chgData name="Weng, Lynn" userId="cd7762e8-4f46-42fd-86f6-ec02d861bf03" providerId="ADAL" clId="{D0BFBFD1-48DD-41FE-A6E1-E390D07B196F}" dt="2023-09-25T02:39:46.265" v="242" actId="2711"/>
          <ac:spMkLst>
            <pc:docMk/>
            <pc:sldMk cId="0" sldId="267"/>
            <ac:spMk id="32" creationId="{00000000-0000-0000-0000-000000000000}"/>
          </ac:spMkLst>
        </pc:spChg>
        <pc:spChg chg="mod">
          <ac:chgData name="Weng, Lynn" userId="cd7762e8-4f46-42fd-86f6-ec02d861bf03" providerId="ADAL" clId="{D0BFBFD1-48DD-41FE-A6E1-E390D07B196F}" dt="2023-09-25T02:39:46.265" v="242" actId="2711"/>
          <ac:spMkLst>
            <pc:docMk/>
            <pc:sldMk cId="0" sldId="267"/>
            <ac:spMk id="35" creationId="{00000000-0000-0000-0000-000000000000}"/>
          </ac:spMkLst>
        </pc:spChg>
        <pc:spChg chg="del">
          <ac:chgData name="Weng, Lynn" userId="cd7762e8-4f46-42fd-86f6-ec02d861bf03" providerId="ADAL" clId="{D0BFBFD1-48DD-41FE-A6E1-E390D07B196F}" dt="2023-09-25T02:38:45.079" v="221" actId="478"/>
          <ac:spMkLst>
            <pc:docMk/>
            <pc:sldMk cId="0" sldId="267"/>
            <ac:spMk id="36" creationId="{00000000-0000-0000-0000-000000000000}"/>
          </ac:spMkLst>
        </pc:spChg>
        <pc:spChg chg="del">
          <ac:chgData name="Weng, Lynn" userId="cd7762e8-4f46-42fd-86f6-ec02d861bf03" providerId="ADAL" clId="{D0BFBFD1-48DD-41FE-A6E1-E390D07B196F}" dt="2023-09-25T02:38:45.079" v="221" actId="478"/>
          <ac:spMkLst>
            <pc:docMk/>
            <pc:sldMk cId="0" sldId="267"/>
            <ac:spMk id="37" creationId="{00000000-0000-0000-0000-000000000000}"/>
          </ac:spMkLst>
        </pc:spChg>
        <pc:spChg chg="del">
          <ac:chgData name="Weng, Lynn" userId="cd7762e8-4f46-42fd-86f6-ec02d861bf03" providerId="ADAL" clId="{D0BFBFD1-48DD-41FE-A6E1-E390D07B196F}" dt="2023-09-25T02:38:45.079" v="221" actId="478"/>
          <ac:spMkLst>
            <pc:docMk/>
            <pc:sldMk cId="0" sldId="267"/>
            <ac:spMk id="38" creationId="{00000000-0000-0000-0000-000000000000}"/>
          </ac:spMkLst>
        </pc:spChg>
        <pc:spChg chg="mod">
          <ac:chgData name="Weng, Lynn" userId="cd7762e8-4f46-42fd-86f6-ec02d861bf03" providerId="ADAL" clId="{D0BFBFD1-48DD-41FE-A6E1-E390D07B196F}" dt="2023-09-25T02:39:46.265" v="242" actId="2711"/>
          <ac:spMkLst>
            <pc:docMk/>
            <pc:sldMk cId="0" sldId="267"/>
            <ac:spMk id="39" creationId="{00000000-0000-0000-0000-000000000000}"/>
          </ac:spMkLst>
        </pc:spChg>
        <pc:spChg chg="mod">
          <ac:chgData name="Weng, Lynn" userId="cd7762e8-4f46-42fd-86f6-ec02d861bf03" providerId="ADAL" clId="{D0BFBFD1-48DD-41FE-A6E1-E390D07B196F}" dt="2023-09-25T02:39:46.265" v="242" actId="2711"/>
          <ac:spMkLst>
            <pc:docMk/>
            <pc:sldMk cId="0" sldId="267"/>
            <ac:spMk id="40" creationId="{00000000-0000-0000-0000-000000000000}"/>
          </ac:spMkLst>
        </pc:spChg>
        <pc:spChg chg="mod">
          <ac:chgData name="Weng, Lynn" userId="cd7762e8-4f46-42fd-86f6-ec02d861bf03" providerId="ADAL" clId="{D0BFBFD1-48DD-41FE-A6E1-E390D07B196F}" dt="2023-09-25T02:39:46.265" v="242" actId="2711"/>
          <ac:spMkLst>
            <pc:docMk/>
            <pc:sldMk cId="0" sldId="267"/>
            <ac:spMk id="41" creationId="{00000000-0000-0000-0000-000000000000}"/>
          </ac:spMkLst>
        </pc:spChg>
        <pc:spChg chg="mod">
          <ac:chgData name="Weng, Lynn" userId="cd7762e8-4f46-42fd-86f6-ec02d861bf03" providerId="ADAL" clId="{D0BFBFD1-48DD-41FE-A6E1-E390D07B196F}" dt="2023-09-25T02:39:46.265" v="242" actId="2711"/>
          <ac:spMkLst>
            <pc:docMk/>
            <pc:sldMk cId="0" sldId="267"/>
            <ac:spMk id="42" creationId="{00000000-0000-0000-0000-000000000000}"/>
          </ac:spMkLst>
        </pc:spChg>
        <pc:spChg chg="del">
          <ac:chgData name="Weng, Lynn" userId="cd7762e8-4f46-42fd-86f6-ec02d861bf03" providerId="ADAL" clId="{D0BFBFD1-48DD-41FE-A6E1-E390D07B196F}" dt="2023-09-25T02:38:45.079" v="221" actId="478"/>
          <ac:spMkLst>
            <pc:docMk/>
            <pc:sldMk cId="0" sldId="267"/>
            <ac:spMk id="43" creationId="{00000000-0000-0000-0000-000000000000}"/>
          </ac:spMkLst>
        </pc:spChg>
        <pc:spChg chg="del">
          <ac:chgData name="Weng, Lynn" userId="cd7762e8-4f46-42fd-86f6-ec02d861bf03" providerId="ADAL" clId="{D0BFBFD1-48DD-41FE-A6E1-E390D07B196F}" dt="2023-09-25T02:38:45.079" v="221" actId="478"/>
          <ac:spMkLst>
            <pc:docMk/>
            <pc:sldMk cId="0" sldId="267"/>
            <ac:spMk id="44" creationId="{00000000-0000-0000-0000-000000000000}"/>
          </ac:spMkLst>
        </pc:spChg>
        <pc:spChg chg="del">
          <ac:chgData name="Weng, Lynn" userId="cd7762e8-4f46-42fd-86f6-ec02d861bf03" providerId="ADAL" clId="{D0BFBFD1-48DD-41FE-A6E1-E390D07B196F}" dt="2023-09-25T02:38:45.079" v="221" actId="478"/>
          <ac:spMkLst>
            <pc:docMk/>
            <pc:sldMk cId="0" sldId="267"/>
            <ac:spMk id="45" creationId="{00000000-0000-0000-0000-000000000000}"/>
          </ac:spMkLst>
        </pc:spChg>
        <pc:spChg chg="del">
          <ac:chgData name="Weng, Lynn" userId="cd7762e8-4f46-42fd-86f6-ec02d861bf03" providerId="ADAL" clId="{D0BFBFD1-48DD-41FE-A6E1-E390D07B196F}" dt="2023-09-25T02:38:45.079" v="221" actId="478"/>
          <ac:spMkLst>
            <pc:docMk/>
            <pc:sldMk cId="0" sldId="267"/>
            <ac:spMk id="46" creationId="{00000000-0000-0000-0000-000000000000}"/>
          </ac:spMkLst>
        </pc:spChg>
        <pc:spChg chg="del">
          <ac:chgData name="Weng, Lynn" userId="cd7762e8-4f46-42fd-86f6-ec02d861bf03" providerId="ADAL" clId="{D0BFBFD1-48DD-41FE-A6E1-E390D07B196F}" dt="2023-09-25T02:38:45.079" v="221" actId="478"/>
          <ac:spMkLst>
            <pc:docMk/>
            <pc:sldMk cId="0" sldId="267"/>
            <ac:spMk id="47" creationId="{00000000-0000-0000-0000-000000000000}"/>
          </ac:spMkLst>
        </pc:spChg>
        <pc:spChg chg="del">
          <ac:chgData name="Weng, Lynn" userId="cd7762e8-4f46-42fd-86f6-ec02d861bf03" providerId="ADAL" clId="{D0BFBFD1-48DD-41FE-A6E1-E390D07B196F}" dt="2023-09-25T02:38:45.079" v="221" actId="478"/>
          <ac:spMkLst>
            <pc:docMk/>
            <pc:sldMk cId="0" sldId="267"/>
            <ac:spMk id="48" creationId="{00000000-0000-0000-0000-000000000000}"/>
          </ac:spMkLst>
        </pc:spChg>
        <pc:spChg chg="del">
          <ac:chgData name="Weng, Lynn" userId="cd7762e8-4f46-42fd-86f6-ec02d861bf03" providerId="ADAL" clId="{D0BFBFD1-48DD-41FE-A6E1-E390D07B196F}" dt="2023-09-25T02:38:45.079" v="221" actId="478"/>
          <ac:spMkLst>
            <pc:docMk/>
            <pc:sldMk cId="0" sldId="267"/>
            <ac:spMk id="49" creationId="{00000000-0000-0000-0000-000000000000}"/>
          </ac:spMkLst>
        </pc:spChg>
        <pc:spChg chg="del">
          <ac:chgData name="Weng, Lynn" userId="cd7762e8-4f46-42fd-86f6-ec02d861bf03" providerId="ADAL" clId="{D0BFBFD1-48DD-41FE-A6E1-E390D07B196F}" dt="2023-09-25T02:38:45.079" v="221" actId="478"/>
          <ac:spMkLst>
            <pc:docMk/>
            <pc:sldMk cId="0" sldId="267"/>
            <ac:spMk id="50" creationId="{00000000-0000-0000-0000-000000000000}"/>
          </ac:spMkLst>
        </pc:spChg>
        <pc:spChg chg="del">
          <ac:chgData name="Weng, Lynn" userId="cd7762e8-4f46-42fd-86f6-ec02d861bf03" providerId="ADAL" clId="{D0BFBFD1-48DD-41FE-A6E1-E390D07B196F}" dt="2023-09-25T02:38:45.079" v="221" actId="478"/>
          <ac:spMkLst>
            <pc:docMk/>
            <pc:sldMk cId="0" sldId="267"/>
            <ac:spMk id="51" creationId="{00000000-0000-0000-0000-000000000000}"/>
          </ac:spMkLst>
        </pc:spChg>
        <pc:spChg chg="mod">
          <ac:chgData name="Weng, Lynn" userId="cd7762e8-4f46-42fd-86f6-ec02d861bf03" providerId="ADAL" clId="{D0BFBFD1-48DD-41FE-A6E1-E390D07B196F}" dt="2023-10-23T03:40:36.172" v="813" actId="1076"/>
          <ac:spMkLst>
            <pc:docMk/>
            <pc:sldMk cId="0" sldId="267"/>
            <ac:spMk id="52" creationId="{00000000-0000-0000-0000-000000000000}"/>
          </ac:spMkLst>
        </pc:spChg>
        <pc:spChg chg="del mod">
          <ac:chgData name="Weng, Lynn" userId="cd7762e8-4f46-42fd-86f6-ec02d861bf03" providerId="ADAL" clId="{D0BFBFD1-48DD-41FE-A6E1-E390D07B196F}" dt="2023-10-23T03:40:20.413" v="807" actId="478"/>
          <ac:spMkLst>
            <pc:docMk/>
            <pc:sldMk cId="0" sldId="267"/>
            <ac:spMk id="53" creationId="{00000000-0000-0000-0000-000000000000}"/>
          </ac:spMkLst>
        </pc:spChg>
        <pc:spChg chg="mod">
          <ac:chgData name="Weng, Lynn" userId="cd7762e8-4f46-42fd-86f6-ec02d861bf03" providerId="ADAL" clId="{D0BFBFD1-48DD-41FE-A6E1-E390D07B196F}" dt="2023-09-25T02:39:46.265" v="242" actId="2711"/>
          <ac:spMkLst>
            <pc:docMk/>
            <pc:sldMk cId="0" sldId="267"/>
            <ac:spMk id="54" creationId="{00000000-0000-0000-0000-000000000000}"/>
          </ac:spMkLst>
        </pc:spChg>
        <pc:spChg chg="mod">
          <ac:chgData name="Weng, Lynn" userId="cd7762e8-4f46-42fd-86f6-ec02d861bf03" providerId="ADAL" clId="{D0BFBFD1-48DD-41FE-A6E1-E390D07B196F}" dt="2023-09-25T02:39:46.265" v="242" actId="2711"/>
          <ac:spMkLst>
            <pc:docMk/>
            <pc:sldMk cId="0" sldId="267"/>
            <ac:spMk id="55" creationId="{00000000-0000-0000-0000-000000000000}"/>
          </ac:spMkLst>
        </pc:spChg>
        <pc:spChg chg="del">
          <ac:chgData name="Weng, Lynn" userId="cd7762e8-4f46-42fd-86f6-ec02d861bf03" providerId="ADAL" clId="{D0BFBFD1-48DD-41FE-A6E1-E390D07B196F}" dt="2023-09-25T02:38:45.079" v="221" actId="478"/>
          <ac:spMkLst>
            <pc:docMk/>
            <pc:sldMk cId="0" sldId="267"/>
            <ac:spMk id="56" creationId="{00000000-0000-0000-0000-000000000000}"/>
          </ac:spMkLst>
        </pc:spChg>
        <pc:spChg chg="del">
          <ac:chgData name="Weng, Lynn" userId="cd7762e8-4f46-42fd-86f6-ec02d861bf03" providerId="ADAL" clId="{D0BFBFD1-48DD-41FE-A6E1-E390D07B196F}" dt="2023-09-25T02:38:45.079" v="221" actId="478"/>
          <ac:spMkLst>
            <pc:docMk/>
            <pc:sldMk cId="0" sldId="267"/>
            <ac:spMk id="57" creationId="{00000000-0000-0000-0000-000000000000}"/>
          </ac:spMkLst>
        </pc:spChg>
        <pc:spChg chg="del">
          <ac:chgData name="Weng, Lynn" userId="cd7762e8-4f46-42fd-86f6-ec02d861bf03" providerId="ADAL" clId="{D0BFBFD1-48DD-41FE-A6E1-E390D07B196F}" dt="2023-09-25T02:38:45.079" v="221" actId="478"/>
          <ac:spMkLst>
            <pc:docMk/>
            <pc:sldMk cId="0" sldId="267"/>
            <ac:spMk id="58" creationId="{00000000-0000-0000-0000-000000000000}"/>
          </ac:spMkLst>
        </pc:spChg>
        <pc:spChg chg="mod">
          <ac:chgData name="Weng, Lynn" userId="cd7762e8-4f46-42fd-86f6-ec02d861bf03" providerId="ADAL" clId="{D0BFBFD1-48DD-41FE-A6E1-E390D07B196F}" dt="2023-09-25T02:39:46.265" v="242" actId="2711"/>
          <ac:spMkLst>
            <pc:docMk/>
            <pc:sldMk cId="0" sldId="267"/>
            <ac:spMk id="59" creationId="{00000000-0000-0000-0000-000000000000}"/>
          </ac:spMkLst>
        </pc:spChg>
        <pc:spChg chg="add mod">
          <ac:chgData name="Weng, Lynn" userId="cd7762e8-4f46-42fd-86f6-ec02d861bf03" providerId="ADAL" clId="{D0BFBFD1-48DD-41FE-A6E1-E390D07B196F}" dt="2023-09-25T02:39:46.265" v="242" actId="2711"/>
          <ac:spMkLst>
            <pc:docMk/>
            <pc:sldMk cId="0" sldId="267"/>
            <ac:spMk id="63" creationId="{FA77A2A9-B907-D9BF-0C94-DEBB5032B645}"/>
          </ac:spMkLst>
        </pc:spChg>
        <pc:spChg chg="add mod">
          <ac:chgData name="Weng, Lynn" userId="cd7762e8-4f46-42fd-86f6-ec02d861bf03" providerId="ADAL" clId="{D0BFBFD1-48DD-41FE-A6E1-E390D07B196F}" dt="2023-09-25T02:39:46.265" v="242" actId="2711"/>
          <ac:spMkLst>
            <pc:docMk/>
            <pc:sldMk cId="0" sldId="267"/>
            <ac:spMk id="64" creationId="{E02A7BC7-1A1F-BE42-7EF2-A8A1FC1F7B80}"/>
          </ac:spMkLst>
        </pc:spChg>
        <pc:spChg chg="mod">
          <ac:chgData name="Weng, Lynn" userId="cd7762e8-4f46-42fd-86f6-ec02d861bf03" providerId="ADAL" clId="{D0BFBFD1-48DD-41FE-A6E1-E390D07B196F}" dt="2023-09-25T02:38:45.308" v="222"/>
          <ac:spMkLst>
            <pc:docMk/>
            <pc:sldMk cId="0" sldId="267"/>
            <ac:spMk id="66" creationId="{8E895303-D473-F3A1-320A-77AA6F037E23}"/>
          </ac:spMkLst>
        </pc:spChg>
        <pc:spChg chg="mod">
          <ac:chgData name="Weng, Lynn" userId="cd7762e8-4f46-42fd-86f6-ec02d861bf03" providerId="ADAL" clId="{D0BFBFD1-48DD-41FE-A6E1-E390D07B196F}" dt="2023-09-25T02:38:45.308" v="222"/>
          <ac:spMkLst>
            <pc:docMk/>
            <pc:sldMk cId="0" sldId="267"/>
            <ac:spMk id="67" creationId="{242E980D-AEF3-A71E-2F4F-644836AB2D69}"/>
          </ac:spMkLst>
        </pc:spChg>
        <pc:spChg chg="mod">
          <ac:chgData name="Weng, Lynn" userId="cd7762e8-4f46-42fd-86f6-ec02d861bf03" providerId="ADAL" clId="{D0BFBFD1-48DD-41FE-A6E1-E390D07B196F}" dt="2023-09-25T02:38:45.308" v="222"/>
          <ac:spMkLst>
            <pc:docMk/>
            <pc:sldMk cId="0" sldId="267"/>
            <ac:spMk id="69" creationId="{64401280-02B2-4F06-C0B9-5894386ED199}"/>
          </ac:spMkLst>
        </pc:spChg>
        <pc:spChg chg="mod">
          <ac:chgData name="Weng, Lynn" userId="cd7762e8-4f46-42fd-86f6-ec02d861bf03" providerId="ADAL" clId="{D0BFBFD1-48DD-41FE-A6E1-E390D07B196F}" dt="2023-09-25T02:38:45.308" v="222"/>
          <ac:spMkLst>
            <pc:docMk/>
            <pc:sldMk cId="0" sldId="267"/>
            <ac:spMk id="70" creationId="{4139A66E-8BE6-1CB8-CA87-1F6AA24CCB42}"/>
          </ac:spMkLst>
        </pc:spChg>
        <pc:spChg chg="add mod">
          <ac:chgData name="Weng, Lynn" userId="cd7762e8-4f46-42fd-86f6-ec02d861bf03" providerId="ADAL" clId="{D0BFBFD1-48DD-41FE-A6E1-E390D07B196F}" dt="2023-09-25T02:39:46.265" v="242" actId="2711"/>
          <ac:spMkLst>
            <pc:docMk/>
            <pc:sldMk cId="0" sldId="267"/>
            <ac:spMk id="71" creationId="{2890C1A6-C03D-487C-AEC5-DA7ADC08172B}"/>
          </ac:spMkLst>
        </pc:spChg>
        <pc:spChg chg="add mod">
          <ac:chgData name="Weng, Lynn" userId="cd7762e8-4f46-42fd-86f6-ec02d861bf03" providerId="ADAL" clId="{D0BFBFD1-48DD-41FE-A6E1-E390D07B196F}" dt="2023-09-25T02:39:46.265" v="242" actId="2711"/>
          <ac:spMkLst>
            <pc:docMk/>
            <pc:sldMk cId="0" sldId="267"/>
            <ac:spMk id="72" creationId="{1032D37B-8296-938A-6725-0CEA941B7BB3}"/>
          </ac:spMkLst>
        </pc:spChg>
        <pc:spChg chg="add mod">
          <ac:chgData name="Weng, Lynn" userId="cd7762e8-4f46-42fd-86f6-ec02d861bf03" providerId="ADAL" clId="{D0BFBFD1-48DD-41FE-A6E1-E390D07B196F}" dt="2023-10-23T03:40:12.831" v="806" actId="404"/>
          <ac:spMkLst>
            <pc:docMk/>
            <pc:sldMk cId="0" sldId="267"/>
            <ac:spMk id="73" creationId="{A0D9C398-4C7E-7EFD-92E0-4BD05A8634D0}"/>
          </ac:spMkLst>
        </pc:spChg>
        <pc:spChg chg="add mod">
          <ac:chgData name="Weng, Lynn" userId="cd7762e8-4f46-42fd-86f6-ec02d861bf03" providerId="ADAL" clId="{D0BFBFD1-48DD-41FE-A6E1-E390D07B196F}" dt="2023-09-25T02:39:46.265" v="242" actId="2711"/>
          <ac:spMkLst>
            <pc:docMk/>
            <pc:sldMk cId="0" sldId="267"/>
            <ac:spMk id="74" creationId="{EBB10460-581F-CA16-E1FA-E0A6C29B0B35}"/>
          </ac:spMkLst>
        </pc:spChg>
        <pc:spChg chg="add mod">
          <ac:chgData name="Weng, Lynn" userId="cd7762e8-4f46-42fd-86f6-ec02d861bf03" providerId="ADAL" clId="{D0BFBFD1-48DD-41FE-A6E1-E390D07B196F}" dt="2023-10-23T03:39:58.504" v="799" actId="403"/>
          <ac:spMkLst>
            <pc:docMk/>
            <pc:sldMk cId="0" sldId="267"/>
            <ac:spMk id="75" creationId="{E3FD5633-5033-43AA-1011-CEF53213EEAE}"/>
          </ac:spMkLst>
        </pc:spChg>
        <pc:spChg chg="add mod">
          <ac:chgData name="Weng, Lynn" userId="cd7762e8-4f46-42fd-86f6-ec02d861bf03" providerId="ADAL" clId="{D0BFBFD1-48DD-41FE-A6E1-E390D07B196F}" dt="2023-09-25T02:39:46.265" v="242" actId="2711"/>
          <ac:spMkLst>
            <pc:docMk/>
            <pc:sldMk cId="0" sldId="267"/>
            <ac:spMk id="76" creationId="{C1C4AA8D-0FE2-A6BE-B8B5-32984FF71738}"/>
          </ac:spMkLst>
        </pc:spChg>
        <pc:spChg chg="add mod">
          <ac:chgData name="Weng, Lynn" userId="cd7762e8-4f46-42fd-86f6-ec02d861bf03" providerId="ADAL" clId="{D0BFBFD1-48DD-41FE-A6E1-E390D07B196F}" dt="2023-10-23T03:40:12.831" v="806" actId="404"/>
          <ac:spMkLst>
            <pc:docMk/>
            <pc:sldMk cId="0" sldId="267"/>
            <ac:spMk id="77" creationId="{49F2864B-972A-3F37-23B3-A5561723AE34}"/>
          </ac:spMkLst>
        </pc:spChg>
        <pc:spChg chg="add mod">
          <ac:chgData name="Weng, Lynn" userId="cd7762e8-4f46-42fd-86f6-ec02d861bf03" providerId="ADAL" clId="{D0BFBFD1-48DD-41FE-A6E1-E390D07B196F}" dt="2023-09-25T02:39:46.265" v="242" actId="2711"/>
          <ac:spMkLst>
            <pc:docMk/>
            <pc:sldMk cId="0" sldId="267"/>
            <ac:spMk id="78" creationId="{E43106D4-CCD3-FE9E-D422-9632D94CCA56}"/>
          </ac:spMkLst>
        </pc:spChg>
        <pc:spChg chg="add mod">
          <ac:chgData name="Weng, Lynn" userId="cd7762e8-4f46-42fd-86f6-ec02d861bf03" providerId="ADAL" clId="{D0BFBFD1-48DD-41FE-A6E1-E390D07B196F}" dt="2023-09-25T07:36:42.134" v="595" actId="20577"/>
          <ac:spMkLst>
            <pc:docMk/>
            <pc:sldMk cId="0" sldId="267"/>
            <ac:spMk id="79" creationId="{C789297B-2014-21C2-98FC-06084765C6E9}"/>
          </ac:spMkLst>
        </pc:spChg>
        <pc:spChg chg="add mod">
          <ac:chgData name="Weng, Lynn" userId="cd7762e8-4f46-42fd-86f6-ec02d861bf03" providerId="ADAL" clId="{D0BFBFD1-48DD-41FE-A6E1-E390D07B196F}" dt="2023-09-25T07:36:39.573" v="594" actId="20577"/>
          <ac:spMkLst>
            <pc:docMk/>
            <pc:sldMk cId="0" sldId="267"/>
            <ac:spMk id="80" creationId="{CA0B3B76-CE0C-DFCC-16BF-099A0EC9AC55}"/>
          </ac:spMkLst>
        </pc:spChg>
        <pc:spChg chg="add mod">
          <ac:chgData name="Weng, Lynn" userId="cd7762e8-4f46-42fd-86f6-ec02d861bf03" providerId="ADAL" clId="{D0BFBFD1-48DD-41FE-A6E1-E390D07B196F}" dt="2023-10-23T03:39:37.285" v="792" actId="20577"/>
          <ac:spMkLst>
            <pc:docMk/>
            <pc:sldMk cId="0" sldId="267"/>
            <ac:spMk id="81" creationId="{22C2E01C-6906-5D8F-8248-B045AC4D4B55}"/>
          </ac:spMkLst>
        </pc:spChg>
        <pc:spChg chg="add del mod">
          <ac:chgData name="Weng, Lynn" userId="cd7762e8-4f46-42fd-86f6-ec02d861bf03" providerId="ADAL" clId="{D0BFBFD1-48DD-41FE-A6E1-E390D07B196F}" dt="2023-10-23T03:40:03.057" v="800" actId="478"/>
          <ac:spMkLst>
            <pc:docMk/>
            <pc:sldMk cId="0" sldId="267"/>
            <ac:spMk id="82" creationId="{D6F974DA-399A-DE5C-8759-E05EB46C50D9}"/>
          </ac:spMkLst>
        </pc:spChg>
        <pc:spChg chg="add del mod">
          <ac:chgData name="Weng, Lynn" userId="cd7762e8-4f46-42fd-86f6-ec02d861bf03" providerId="ADAL" clId="{D0BFBFD1-48DD-41FE-A6E1-E390D07B196F}" dt="2023-10-23T03:40:03.057" v="800" actId="478"/>
          <ac:spMkLst>
            <pc:docMk/>
            <pc:sldMk cId="0" sldId="267"/>
            <ac:spMk id="83" creationId="{46E845A2-B7CE-A0CA-2E97-4A22B3EC18AA}"/>
          </ac:spMkLst>
        </pc:spChg>
        <pc:spChg chg="add del mod">
          <ac:chgData name="Weng, Lynn" userId="cd7762e8-4f46-42fd-86f6-ec02d861bf03" providerId="ADAL" clId="{D0BFBFD1-48DD-41FE-A6E1-E390D07B196F}" dt="2023-10-23T03:40:03.057" v="800" actId="478"/>
          <ac:spMkLst>
            <pc:docMk/>
            <pc:sldMk cId="0" sldId="267"/>
            <ac:spMk id="84" creationId="{8B7CCBBF-4491-34FA-02F2-0C0FFCDD93A2}"/>
          </ac:spMkLst>
        </pc:spChg>
        <pc:spChg chg="mod">
          <ac:chgData name="Weng, Lynn" userId="cd7762e8-4f46-42fd-86f6-ec02d861bf03" providerId="ADAL" clId="{D0BFBFD1-48DD-41FE-A6E1-E390D07B196F}" dt="2023-09-25T02:38:45.308" v="222"/>
          <ac:spMkLst>
            <pc:docMk/>
            <pc:sldMk cId="0" sldId="267"/>
            <ac:spMk id="86" creationId="{8613B6BE-56FB-14D3-DE33-7406EFE4F486}"/>
          </ac:spMkLst>
        </pc:spChg>
        <pc:spChg chg="mod">
          <ac:chgData name="Weng, Lynn" userId="cd7762e8-4f46-42fd-86f6-ec02d861bf03" providerId="ADAL" clId="{D0BFBFD1-48DD-41FE-A6E1-E390D07B196F}" dt="2023-09-25T02:38:45.308" v="222"/>
          <ac:spMkLst>
            <pc:docMk/>
            <pc:sldMk cId="0" sldId="267"/>
            <ac:spMk id="87" creationId="{F75C0806-4F1A-7DEF-2C97-B111649109EC}"/>
          </ac:spMkLst>
        </pc:spChg>
        <pc:spChg chg="add mod">
          <ac:chgData name="Weng, Lynn" userId="cd7762e8-4f46-42fd-86f6-ec02d861bf03" providerId="ADAL" clId="{D0BFBFD1-48DD-41FE-A6E1-E390D07B196F}" dt="2023-09-25T02:39:46.265" v="242" actId="2711"/>
          <ac:spMkLst>
            <pc:docMk/>
            <pc:sldMk cId="0" sldId="267"/>
            <ac:spMk id="88" creationId="{45E7715B-85B5-5584-84D6-75F18C5AB55E}"/>
          </ac:spMkLst>
        </pc:spChg>
        <pc:grpChg chg="del">
          <ac:chgData name="Weng, Lynn" userId="cd7762e8-4f46-42fd-86f6-ec02d861bf03" providerId="ADAL" clId="{D0BFBFD1-48DD-41FE-A6E1-E390D07B196F}" dt="2023-09-25T02:38:45.079" v="221" actId="478"/>
          <ac:grpSpMkLst>
            <pc:docMk/>
            <pc:sldMk cId="0" sldId="267"/>
            <ac:grpSpMk id="2" creationId="{00000000-0000-0000-0000-000000000000}"/>
          </ac:grpSpMkLst>
        </pc:grpChg>
        <pc:grpChg chg="del">
          <ac:chgData name="Weng, Lynn" userId="cd7762e8-4f46-42fd-86f6-ec02d861bf03" providerId="ADAL" clId="{D0BFBFD1-48DD-41FE-A6E1-E390D07B196F}" dt="2023-09-25T02:38:45.079" v="221" actId="478"/>
          <ac:grpSpMkLst>
            <pc:docMk/>
            <pc:sldMk cId="0" sldId="267"/>
            <ac:grpSpMk id="6" creationId="{00000000-0000-0000-0000-000000000000}"/>
          </ac:grpSpMkLst>
        </pc:grpChg>
        <pc:grpChg chg="del">
          <ac:chgData name="Weng, Lynn" userId="cd7762e8-4f46-42fd-86f6-ec02d861bf03" providerId="ADAL" clId="{D0BFBFD1-48DD-41FE-A6E1-E390D07B196F}" dt="2023-09-25T02:38:45.079" v="221" actId="478"/>
          <ac:grpSpMkLst>
            <pc:docMk/>
            <pc:sldMk cId="0" sldId="267"/>
            <ac:grpSpMk id="10" creationId="{00000000-0000-0000-0000-000000000000}"/>
          </ac:grpSpMkLst>
        </pc:grpChg>
        <pc:grpChg chg="del">
          <ac:chgData name="Weng, Lynn" userId="cd7762e8-4f46-42fd-86f6-ec02d861bf03" providerId="ADAL" clId="{D0BFBFD1-48DD-41FE-A6E1-E390D07B196F}" dt="2023-09-25T02:38:45.079" v="221" actId="478"/>
          <ac:grpSpMkLst>
            <pc:docMk/>
            <pc:sldMk cId="0" sldId="267"/>
            <ac:grpSpMk id="17" creationId="{00000000-0000-0000-0000-000000000000}"/>
          </ac:grpSpMkLst>
        </pc:grpChg>
        <pc:grpChg chg="del">
          <ac:chgData name="Weng, Lynn" userId="cd7762e8-4f46-42fd-86f6-ec02d861bf03" providerId="ADAL" clId="{D0BFBFD1-48DD-41FE-A6E1-E390D07B196F}" dt="2023-09-25T02:38:45.079" v="221" actId="478"/>
          <ac:grpSpMkLst>
            <pc:docMk/>
            <pc:sldMk cId="0" sldId="267"/>
            <ac:grpSpMk id="20" creationId="{00000000-0000-0000-0000-000000000000}"/>
          </ac:grpSpMkLst>
        </pc:grpChg>
        <pc:grpChg chg="del">
          <ac:chgData name="Weng, Lynn" userId="cd7762e8-4f46-42fd-86f6-ec02d861bf03" providerId="ADAL" clId="{D0BFBFD1-48DD-41FE-A6E1-E390D07B196F}" dt="2023-09-25T02:38:45.079" v="221" actId="478"/>
          <ac:grpSpMkLst>
            <pc:docMk/>
            <pc:sldMk cId="0" sldId="267"/>
            <ac:grpSpMk id="23" creationId="{00000000-0000-0000-0000-000000000000}"/>
          </ac:grpSpMkLst>
        </pc:grpChg>
        <pc:grpChg chg="mod">
          <ac:chgData name="Weng, Lynn" userId="cd7762e8-4f46-42fd-86f6-ec02d861bf03" providerId="ADAL" clId="{D0BFBFD1-48DD-41FE-A6E1-E390D07B196F}" dt="2023-09-25T02:39:46.265" v="242" actId="2711"/>
          <ac:grpSpMkLst>
            <pc:docMk/>
            <pc:sldMk cId="0" sldId="267"/>
            <ac:grpSpMk id="26" creationId="{00000000-0000-0000-0000-000000000000}"/>
          </ac:grpSpMkLst>
        </pc:grpChg>
        <pc:grpChg chg="mod">
          <ac:chgData name="Weng, Lynn" userId="cd7762e8-4f46-42fd-86f6-ec02d861bf03" providerId="ADAL" clId="{D0BFBFD1-48DD-41FE-A6E1-E390D07B196F}" dt="2023-09-25T02:39:46.265" v="242" actId="2711"/>
          <ac:grpSpMkLst>
            <pc:docMk/>
            <pc:sldMk cId="0" sldId="267"/>
            <ac:grpSpMk id="28" creationId="{00000000-0000-0000-0000-000000000000}"/>
          </ac:grpSpMkLst>
        </pc:grpChg>
        <pc:grpChg chg="mod">
          <ac:chgData name="Weng, Lynn" userId="cd7762e8-4f46-42fd-86f6-ec02d861bf03" providerId="ADAL" clId="{D0BFBFD1-48DD-41FE-A6E1-E390D07B196F}" dt="2023-09-25T02:39:46.265" v="242" actId="2711"/>
          <ac:grpSpMkLst>
            <pc:docMk/>
            <pc:sldMk cId="0" sldId="267"/>
            <ac:grpSpMk id="33" creationId="{00000000-0000-0000-0000-000000000000}"/>
          </ac:grpSpMkLst>
        </pc:grpChg>
        <pc:grpChg chg="add mod">
          <ac:chgData name="Weng, Lynn" userId="cd7762e8-4f46-42fd-86f6-ec02d861bf03" providerId="ADAL" clId="{D0BFBFD1-48DD-41FE-A6E1-E390D07B196F}" dt="2023-09-25T02:39:46.265" v="242" actId="2711"/>
          <ac:grpSpMkLst>
            <pc:docMk/>
            <pc:sldMk cId="0" sldId="267"/>
            <ac:grpSpMk id="65" creationId="{BEBB1807-36AA-54DC-E2F3-F89222AB6B64}"/>
          </ac:grpSpMkLst>
        </pc:grpChg>
        <pc:grpChg chg="add mod">
          <ac:chgData name="Weng, Lynn" userId="cd7762e8-4f46-42fd-86f6-ec02d861bf03" providerId="ADAL" clId="{D0BFBFD1-48DD-41FE-A6E1-E390D07B196F}" dt="2023-09-25T02:39:46.265" v="242" actId="2711"/>
          <ac:grpSpMkLst>
            <pc:docMk/>
            <pc:sldMk cId="0" sldId="267"/>
            <ac:grpSpMk id="68" creationId="{9AF0020D-DCA5-20CB-F17E-5651C9DC65D2}"/>
          </ac:grpSpMkLst>
        </pc:grpChg>
        <pc:grpChg chg="add mod">
          <ac:chgData name="Weng, Lynn" userId="cd7762e8-4f46-42fd-86f6-ec02d861bf03" providerId="ADAL" clId="{D0BFBFD1-48DD-41FE-A6E1-E390D07B196F}" dt="2023-09-25T02:39:46.265" v="242" actId="2711"/>
          <ac:grpSpMkLst>
            <pc:docMk/>
            <pc:sldMk cId="0" sldId="267"/>
            <ac:grpSpMk id="85" creationId="{81693A3B-6660-37AD-21DC-F0F5AFEB58E0}"/>
          </ac:grpSpMkLst>
        </pc:grpChg>
        <pc:graphicFrameChg chg="add mod">
          <ac:chgData name="Weng, Lynn" userId="cd7762e8-4f46-42fd-86f6-ec02d861bf03" providerId="ADAL" clId="{D0BFBFD1-48DD-41FE-A6E1-E390D07B196F}" dt="2023-09-25T02:39:46.265" v="242" actId="2711"/>
          <ac:graphicFrameMkLst>
            <pc:docMk/>
            <pc:sldMk cId="0" sldId="267"/>
            <ac:graphicFrameMk id="60" creationId="{FACA8FD2-5554-E673-487A-4CC3AFEEF402}"/>
          </ac:graphicFrameMkLst>
        </pc:graphicFrameChg>
        <pc:graphicFrameChg chg="add mod">
          <ac:chgData name="Weng, Lynn" userId="cd7762e8-4f46-42fd-86f6-ec02d861bf03" providerId="ADAL" clId="{D0BFBFD1-48DD-41FE-A6E1-E390D07B196F}" dt="2023-09-25T02:39:46.265" v="242" actId="2711"/>
          <ac:graphicFrameMkLst>
            <pc:docMk/>
            <pc:sldMk cId="0" sldId="267"/>
            <ac:graphicFrameMk id="61" creationId="{9469D48C-413F-6215-712B-5193A80E7B29}"/>
          </ac:graphicFrameMkLst>
        </pc:graphicFrameChg>
        <pc:graphicFrameChg chg="add mod">
          <ac:chgData name="Weng, Lynn" userId="cd7762e8-4f46-42fd-86f6-ec02d861bf03" providerId="ADAL" clId="{D0BFBFD1-48DD-41FE-A6E1-E390D07B196F}" dt="2023-09-25T02:39:46.265" v="242" actId="2711"/>
          <ac:graphicFrameMkLst>
            <pc:docMk/>
            <pc:sldMk cId="0" sldId="267"/>
            <ac:graphicFrameMk id="62" creationId="{11553791-1118-61D2-23EB-88628F56B835}"/>
          </ac:graphicFrameMkLst>
        </pc:graphicFrameChg>
      </pc:sldChg>
      <pc:sldChg chg="addSp delSp modSp add mod">
        <pc:chgData name="Weng, Lynn" userId="cd7762e8-4f46-42fd-86f6-ec02d861bf03" providerId="ADAL" clId="{D0BFBFD1-48DD-41FE-A6E1-E390D07B196F}" dt="2023-09-27T05:45:30.381" v="745" actId="1076"/>
        <pc:sldMkLst>
          <pc:docMk/>
          <pc:sldMk cId="0" sldId="268"/>
        </pc:sldMkLst>
        <pc:spChg chg="mod topLvl">
          <ac:chgData name="Weng, Lynn" userId="cd7762e8-4f46-42fd-86f6-ec02d861bf03" providerId="ADAL" clId="{D0BFBFD1-48DD-41FE-A6E1-E390D07B196F}" dt="2023-09-27T05:45:28.466" v="743" actId="14100"/>
          <ac:spMkLst>
            <pc:docMk/>
            <pc:sldMk cId="0" sldId="268"/>
            <ac:spMk id="8" creationId="{00000000-0000-0000-0000-000000000000}"/>
          </ac:spMkLst>
        </pc:spChg>
        <pc:spChg chg="mod">
          <ac:chgData name="Weng, Lynn" userId="cd7762e8-4f46-42fd-86f6-ec02d861bf03" providerId="ADAL" clId="{D0BFBFD1-48DD-41FE-A6E1-E390D07B196F}" dt="2023-09-25T05:54:01.408" v="450" actId="20577"/>
          <ac:spMkLst>
            <pc:docMk/>
            <pc:sldMk cId="0" sldId="268"/>
            <ac:spMk id="9" creationId="{00000000-0000-0000-0000-000000000000}"/>
          </ac:spMkLst>
        </pc:spChg>
        <pc:grpChg chg="del">
          <ac:chgData name="Weng, Lynn" userId="cd7762e8-4f46-42fd-86f6-ec02d861bf03" providerId="ADAL" clId="{D0BFBFD1-48DD-41FE-A6E1-E390D07B196F}" dt="2023-09-27T05:45:24.403" v="742" actId="165"/>
          <ac:grpSpMkLst>
            <pc:docMk/>
            <pc:sldMk cId="0" sldId="268"/>
            <ac:grpSpMk id="7" creationId="{00000000-0000-0000-0000-000000000000}"/>
          </ac:grpSpMkLst>
        </pc:grpChg>
        <pc:picChg chg="add mod">
          <ac:chgData name="Weng, Lynn" userId="cd7762e8-4f46-42fd-86f6-ec02d861bf03" providerId="ADAL" clId="{D0BFBFD1-48DD-41FE-A6E1-E390D07B196F}" dt="2023-09-27T05:42:55.217" v="722" actId="1037"/>
          <ac:picMkLst>
            <pc:docMk/>
            <pc:sldMk cId="0" sldId="268"/>
            <ac:picMk id="14" creationId="{5CFCD453-DE4C-BECB-34CB-79BD796E81C1}"/>
          </ac:picMkLst>
        </pc:picChg>
        <pc:picChg chg="add mod">
          <ac:chgData name="Weng, Lynn" userId="cd7762e8-4f46-42fd-86f6-ec02d861bf03" providerId="ADAL" clId="{D0BFBFD1-48DD-41FE-A6E1-E390D07B196F}" dt="2023-09-27T05:34:30.874" v="650" actId="1076"/>
          <ac:picMkLst>
            <pc:docMk/>
            <pc:sldMk cId="0" sldId="268"/>
            <ac:picMk id="15" creationId="{01745619-6A98-199A-726B-2EFD63437EF5}"/>
          </ac:picMkLst>
        </pc:picChg>
        <pc:picChg chg="add mod">
          <ac:chgData name="Weng, Lynn" userId="cd7762e8-4f46-42fd-86f6-ec02d861bf03" providerId="ADAL" clId="{D0BFBFD1-48DD-41FE-A6E1-E390D07B196F}" dt="2023-09-27T05:42:55.217" v="722" actId="1037"/>
          <ac:picMkLst>
            <pc:docMk/>
            <pc:sldMk cId="0" sldId="268"/>
            <ac:picMk id="16" creationId="{B35792C5-C958-F9B4-0F6F-F84561A3DCD5}"/>
          </ac:picMkLst>
        </pc:picChg>
        <pc:picChg chg="add mod ord">
          <ac:chgData name="Weng, Lynn" userId="cd7762e8-4f46-42fd-86f6-ec02d861bf03" providerId="ADAL" clId="{D0BFBFD1-48DD-41FE-A6E1-E390D07B196F}" dt="2023-09-27T05:42:55.217" v="722" actId="1037"/>
          <ac:picMkLst>
            <pc:docMk/>
            <pc:sldMk cId="0" sldId="268"/>
            <ac:picMk id="18" creationId="{843238DE-73A6-236C-1B0C-6F34F8F5A04B}"/>
          </ac:picMkLst>
        </pc:picChg>
        <pc:picChg chg="add mod modCrop">
          <ac:chgData name="Weng, Lynn" userId="cd7762e8-4f46-42fd-86f6-ec02d861bf03" providerId="ADAL" clId="{D0BFBFD1-48DD-41FE-A6E1-E390D07B196F}" dt="2023-09-27T05:35:03.832" v="665" actId="1076"/>
          <ac:picMkLst>
            <pc:docMk/>
            <pc:sldMk cId="0" sldId="268"/>
            <ac:picMk id="19" creationId="{7A8B2AA7-3213-9291-293B-92B74F761C75}"/>
          </ac:picMkLst>
        </pc:picChg>
        <pc:picChg chg="add mod">
          <ac:chgData name="Weng, Lynn" userId="cd7762e8-4f46-42fd-86f6-ec02d861bf03" providerId="ADAL" clId="{D0BFBFD1-48DD-41FE-A6E1-E390D07B196F}" dt="2023-09-27T05:42:55.217" v="722" actId="1037"/>
          <ac:picMkLst>
            <pc:docMk/>
            <pc:sldMk cId="0" sldId="268"/>
            <ac:picMk id="20" creationId="{E84461A0-D98C-F6F8-DC8F-657501A909B1}"/>
          </ac:picMkLst>
        </pc:picChg>
        <pc:picChg chg="add mod">
          <ac:chgData name="Weng, Lynn" userId="cd7762e8-4f46-42fd-86f6-ec02d861bf03" providerId="ADAL" clId="{D0BFBFD1-48DD-41FE-A6E1-E390D07B196F}" dt="2023-09-27T05:44:53.176" v="734" actId="1076"/>
          <ac:picMkLst>
            <pc:docMk/>
            <pc:sldMk cId="0" sldId="268"/>
            <ac:picMk id="22" creationId="{904DCAE7-03DE-CB98-0A8E-2DA4D9D3B6CC}"/>
          </ac:picMkLst>
        </pc:picChg>
        <pc:picChg chg="add mod">
          <ac:chgData name="Weng, Lynn" userId="cd7762e8-4f46-42fd-86f6-ec02d861bf03" providerId="ADAL" clId="{D0BFBFD1-48DD-41FE-A6E1-E390D07B196F}" dt="2023-09-27T05:35:26.870" v="671" actId="1076"/>
          <ac:picMkLst>
            <pc:docMk/>
            <pc:sldMk cId="0" sldId="268"/>
            <ac:picMk id="23" creationId="{65C01356-977A-7B7B-CBCB-9067053A921D}"/>
          </ac:picMkLst>
        </pc:picChg>
        <pc:picChg chg="add mod ord">
          <ac:chgData name="Weng, Lynn" userId="cd7762e8-4f46-42fd-86f6-ec02d861bf03" providerId="ADAL" clId="{D0BFBFD1-48DD-41FE-A6E1-E390D07B196F}" dt="2023-09-27T05:42:55.217" v="722" actId="1037"/>
          <ac:picMkLst>
            <pc:docMk/>
            <pc:sldMk cId="0" sldId="268"/>
            <ac:picMk id="24" creationId="{8E3BBBD1-C3A3-EAB2-3ACF-F43AFBF4996B}"/>
          </ac:picMkLst>
        </pc:picChg>
        <pc:picChg chg="add mod">
          <ac:chgData name="Weng, Lynn" userId="cd7762e8-4f46-42fd-86f6-ec02d861bf03" providerId="ADAL" clId="{D0BFBFD1-48DD-41FE-A6E1-E390D07B196F}" dt="2023-09-27T05:42:55.217" v="722" actId="1037"/>
          <ac:picMkLst>
            <pc:docMk/>
            <pc:sldMk cId="0" sldId="268"/>
            <ac:picMk id="25" creationId="{B1C80152-413F-AA21-B1C7-5629429A410D}"/>
          </ac:picMkLst>
        </pc:picChg>
        <pc:picChg chg="add mod">
          <ac:chgData name="Weng, Lynn" userId="cd7762e8-4f46-42fd-86f6-ec02d861bf03" providerId="ADAL" clId="{D0BFBFD1-48DD-41FE-A6E1-E390D07B196F}" dt="2023-09-27T05:42:55.217" v="722" actId="1037"/>
          <ac:picMkLst>
            <pc:docMk/>
            <pc:sldMk cId="0" sldId="268"/>
            <ac:picMk id="26" creationId="{01FAA675-EE9C-6C17-9D91-6DBDCCAD1892}"/>
          </ac:picMkLst>
        </pc:picChg>
        <pc:picChg chg="add mod modCrop">
          <ac:chgData name="Weng, Lynn" userId="cd7762e8-4f46-42fd-86f6-ec02d861bf03" providerId="ADAL" clId="{D0BFBFD1-48DD-41FE-A6E1-E390D07B196F}" dt="2023-09-27T05:42:55.217" v="722" actId="1037"/>
          <ac:picMkLst>
            <pc:docMk/>
            <pc:sldMk cId="0" sldId="268"/>
            <ac:picMk id="28" creationId="{47F56483-1B46-BEEA-36D4-DBB4DB29D552}"/>
          </ac:picMkLst>
        </pc:picChg>
        <pc:picChg chg="add mod">
          <ac:chgData name="Weng, Lynn" userId="cd7762e8-4f46-42fd-86f6-ec02d861bf03" providerId="ADAL" clId="{D0BFBFD1-48DD-41FE-A6E1-E390D07B196F}" dt="2023-09-27T05:39:10.324" v="685" actId="1076"/>
          <ac:picMkLst>
            <pc:docMk/>
            <pc:sldMk cId="0" sldId="268"/>
            <ac:picMk id="29" creationId="{8906C692-A465-3246-B04A-B87E7A62ED00}"/>
          </ac:picMkLst>
        </pc:picChg>
        <pc:picChg chg="add mod">
          <ac:chgData name="Weng, Lynn" userId="cd7762e8-4f46-42fd-86f6-ec02d861bf03" providerId="ADAL" clId="{D0BFBFD1-48DD-41FE-A6E1-E390D07B196F}" dt="2023-09-27T05:42:55.217" v="722" actId="1037"/>
          <ac:picMkLst>
            <pc:docMk/>
            <pc:sldMk cId="0" sldId="268"/>
            <ac:picMk id="30" creationId="{65FAFFB2-11E6-766E-831D-30B63E0DB1F1}"/>
          </ac:picMkLst>
        </pc:picChg>
        <pc:picChg chg="add mod">
          <ac:chgData name="Weng, Lynn" userId="cd7762e8-4f46-42fd-86f6-ec02d861bf03" providerId="ADAL" clId="{D0BFBFD1-48DD-41FE-A6E1-E390D07B196F}" dt="2023-09-27T05:42:55.217" v="722" actId="1037"/>
          <ac:picMkLst>
            <pc:docMk/>
            <pc:sldMk cId="0" sldId="268"/>
            <ac:picMk id="32" creationId="{CCDDA080-A039-93DF-73C2-8C48FAFF4DE9}"/>
          </ac:picMkLst>
        </pc:picChg>
        <pc:picChg chg="add del mod">
          <ac:chgData name="Weng, Lynn" userId="cd7762e8-4f46-42fd-86f6-ec02d861bf03" providerId="ADAL" clId="{D0BFBFD1-48DD-41FE-A6E1-E390D07B196F}" dt="2023-09-27T05:41:31.434" v="700" actId="478"/>
          <ac:picMkLst>
            <pc:docMk/>
            <pc:sldMk cId="0" sldId="268"/>
            <ac:picMk id="33" creationId="{B2840690-08E4-A5D5-77DE-1A98ABB358DE}"/>
          </ac:picMkLst>
        </pc:picChg>
        <pc:picChg chg="add mod">
          <ac:chgData name="Weng, Lynn" userId="cd7762e8-4f46-42fd-86f6-ec02d861bf03" providerId="ADAL" clId="{D0BFBFD1-48DD-41FE-A6E1-E390D07B196F}" dt="2023-09-27T05:44:54.183" v="735" actId="1076"/>
          <ac:picMkLst>
            <pc:docMk/>
            <pc:sldMk cId="0" sldId="268"/>
            <ac:picMk id="34" creationId="{6680BB6E-E6F4-E4F7-F2C8-46F27AB8DBF4}"/>
          </ac:picMkLst>
        </pc:picChg>
        <pc:picChg chg="add mod">
          <ac:chgData name="Weng, Lynn" userId="cd7762e8-4f46-42fd-86f6-ec02d861bf03" providerId="ADAL" clId="{D0BFBFD1-48DD-41FE-A6E1-E390D07B196F}" dt="2023-09-27T05:42:55.217" v="722" actId="1037"/>
          <ac:picMkLst>
            <pc:docMk/>
            <pc:sldMk cId="0" sldId="268"/>
            <ac:picMk id="36" creationId="{34FEDA41-B221-963B-3BD5-19E46ED72328}"/>
          </ac:picMkLst>
        </pc:picChg>
        <pc:picChg chg="add mod">
          <ac:chgData name="Weng, Lynn" userId="cd7762e8-4f46-42fd-86f6-ec02d861bf03" providerId="ADAL" clId="{D0BFBFD1-48DD-41FE-A6E1-E390D07B196F}" dt="2023-09-27T05:43:04.992" v="728" actId="1076"/>
          <ac:picMkLst>
            <pc:docMk/>
            <pc:sldMk cId="0" sldId="268"/>
            <ac:picMk id="37" creationId="{7C535E15-1F13-B334-ED70-A9E78424E732}"/>
          </ac:picMkLst>
        </pc:picChg>
        <pc:picChg chg="add mod ord">
          <ac:chgData name="Weng, Lynn" userId="cd7762e8-4f46-42fd-86f6-ec02d861bf03" providerId="ADAL" clId="{D0BFBFD1-48DD-41FE-A6E1-E390D07B196F}" dt="2023-09-27T05:45:10.773" v="740" actId="166"/>
          <ac:picMkLst>
            <pc:docMk/>
            <pc:sldMk cId="0" sldId="268"/>
            <ac:picMk id="38" creationId="{DC297882-901B-3395-3E91-0320F83625BC}"/>
          </ac:picMkLst>
        </pc:picChg>
        <pc:picChg chg="add del mod">
          <ac:chgData name="Weng, Lynn" userId="cd7762e8-4f46-42fd-86f6-ec02d861bf03" providerId="ADAL" clId="{D0BFBFD1-48DD-41FE-A6E1-E390D07B196F}" dt="2023-09-27T05:43:01.842" v="725" actId="478"/>
          <ac:picMkLst>
            <pc:docMk/>
            <pc:sldMk cId="0" sldId="268"/>
            <ac:picMk id="40" creationId="{035EB1EF-DCF3-CBCB-BB88-17E2510C879C}"/>
          </ac:picMkLst>
        </pc:picChg>
        <pc:picChg chg="add mod">
          <ac:chgData name="Weng, Lynn" userId="cd7762e8-4f46-42fd-86f6-ec02d861bf03" providerId="ADAL" clId="{D0BFBFD1-48DD-41FE-A6E1-E390D07B196F}" dt="2023-09-27T05:44:59.801" v="737" actId="1076"/>
          <ac:picMkLst>
            <pc:docMk/>
            <pc:sldMk cId="0" sldId="268"/>
            <ac:picMk id="41" creationId="{AB082200-36CF-74EA-EFBD-EEE0B747A717}"/>
          </ac:picMkLst>
        </pc:picChg>
        <pc:picChg chg="add mod">
          <ac:chgData name="Weng, Lynn" userId="cd7762e8-4f46-42fd-86f6-ec02d861bf03" providerId="ADAL" clId="{D0BFBFD1-48DD-41FE-A6E1-E390D07B196F}" dt="2023-09-27T05:42:55.217" v="722" actId="1037"/>
          <ac:picMkLst>
            <pc:docMk/>
            <pc:sldMk cId="0" sldId="268"/>
            <ac:picMk id="42" creationId="{45BD9F31-EA18-D427-B894-A66F83512AFE}"/>
          </ac:picMkLst>
        </pc:picChg>
        <pc:picChg chg="add mod">
          <ac:chgData name="Weng, Lynn" userId="cd7762e8-4f46-42fd-86f6-ec02d861bf03" providerId="ADAL" clId="{D0BFBFD1-48DD-41FE-A6E1-E390D07B196F}" dt="2023-09-27T05:42:55.217" v="722" actId="1037"/>
          <ac:picMkLst>
            <pc:docMk/>
            <pc:sldMk cId="0" sldId="268"/>
            <ac:picMk id="44" creationId="{C22A4551-A223-AB8A-BD50-84EBF50C72DE}"/>
          </ac:picMkLst>
        </pc:picChg>
        <pc:picChg chg="add mod">
          <ac:chgData name="Weng, Lynn" userId="cd7762e8-4f46-42fd-86f6-ec02d861bf03" providerId="ADAL" clId="{D0BFBFD1-48DD-41FE-A6E1-E390D07B196F}" dt="2023-09-27T05:42:55.217" v="722" actId="1037"/>
          <ac:picMkLst>
            <pc:docMk/>
            <pc:sldMk cId="0" sldId="268"/>
            <ac:picMk id="46" creationId="{5BFC3141-DBD0-D9A0-C5ED-26A1C0AAA437}"/>
          </ac:picMkLst>
        </pc:picChg>
        <pc:picChg chg="add mod">
          <ac:chgData name="Weng, Lynn" userId="cd7762e8-4f46-42fd-86f6-ec02d861bf03" providerId="ADAL" clId="{D0BFBFD1-48DD-41FE-A6E1-E390D07B196F}" dt="2023-09-27T05:42:55.217" v="722" actId="1037"/>
          <ac:picMkLst>
            <pc:docMk/>
            <pc:sldMk cId="0" sldId="268"/>
            <ac:picMk id="48" creationId="{6EED4978-B10C-D5BB-13C6-972661ECED68}"/>
          </ac:picMkLst>
        </pc:picChg>
        <pc:picChg chg="add mod modCrop">
          <ac:chgData name="Weng, Lynn" userId="cd7762e8-4f46-42fd-86f6-ec02d861bf03" providerId="ADAL" clId="{D0BFBFD1-48DD-41FE-A6E1-E390D07B196F}" dt="2023-09-27T05:45:13.005" v="741" actId="1076"/>
          <ac:picMkLst>
            <pc:docMk/>
            <pc:sldMk cId="0" sldId="268"/>
            <ac:picMk id="50" creationId="{DFBDAA3B-36AF-F5D7-4812-3E56CCE1A5BB}"/>
          </ac:picMkLst>
        </pc:picChg>
        <pc:picChg chg="add mod">
          <ac:chgData name="Weng, Lynn" userId="cd7762e8-4f46-42fd-86f6-ec02d861bf03" providerId="ADAL" clId="{D0BFBFD1-48DD-41FE-A6E1-E390D07B196F}" dt="2023-09-27T05:45:30.381" v="745" actId="1076"/>
          <ac:picMkLst>
            <pc:docMk/>
            <pc:sldMk cId="0" sldId="268"/>
            <ac:picMk id="52" creationId="{B3E14AFF-7531-AEAD-B954-0CF92987B8E8}"/>
          </ac:picMkLst>
        </pc:picChg>
        <pc:picChg chg="add mod">
          <ac:chgData name="Weng, Lynn" userId="cd7762e8-4f46-42fd-86f6-ec02d861bf03" providerId="ADAL" clId="{D0BFBFD1-48DD-41FE-A6E1-E390D07B196F}" dt="2023-09-27T05:42:55.217" v="722" actId="1037"/>
          <ac:picMkLst>
            <pc:docMk/>
            <pc:sldMk cId="0" sldId="268"/>
            <ac:picMk id="54" creationId="{7F46D23B-1C40-9DC5-A512-F0739B579C00}"/>
          </ac:picMkLst>
        </pc:picChg>
        <pc:picChg chg="add mod">
          <ac:chgData name="Weng, Lynn" userId="cd7762e8-4f46-42fd-86f6-ec02d861bf03" providerId="ADAL" clId="{D0BFBFD1-48DD-41FE-A6E1-E390D07B196F}" dt="2023-09-27T05:42:55.217" v="722" actId="1037"/>
          <ac:picMkLst>
            <pc:docMk/>
            <pc:sldMk cId="0" sldId="268"/>
            <ac:picMk id="56" creationId="{2A76007F-0BC6-5AD9-FD6E-F2A7F7B13DAA}"/>
          </ac:picMkLst>
        </pc:picChg>
        <pc:picChg chg="add mod">
          <ac:chgData name="Weng, Lynn" userId="cd7762e8-4f46-42fd-86f6-ec02d861bf03" providerId="ADAL" clId="{D0BFBFD1-48DD-41FE-A6E1-E390D07B196F}" dt="2023-09-27T05:42:55.217" v="722" actId="1037"/>
          <ac:picMkLst>
            <pc:docMk/>
            <pc:sldMk cId="0" sldId="268"/>
            <ac:picMk id="58" creationId="{B38FED90-1EA6-2E34-1371-08F0E4D4D0AD}"/>
          </ac:picMkLst>
        </pc:picChg>
        <pc:picChg chg="add mod">
          <ac:chgData name="Weng, Lynn" userId="cd7762e8-4f46-42fd-86f6-ec02d861bf03" providerId="ADAL" clId="{D0BFBFD1-48DD-41FE-A6E1-E390D07B196F}" dt="2023-09-27T05:42:55.217" v="722" actId="1037"/>
          <ac:picMkLst>
            <pc:docMk/>
            <pc:sldMk cId="0" sldId="268"/>
            <ac:picMk id="60" creationId="{B30DFA43-4710-9FC0-F43F-12E42411A247}"/>
          </ac:picMkLst>
        </pc:picChg>
        <pc:picChg chg="add mod">
          <ac:chgData name="Weng, Lynn" userId="cd7762e8-4f46-42fd-86f6-ec02d861bf03" providerId="ADAL" clId="{D0BFBFD1-48DD-41FE-A6E1-E390D07B196F}" dt="2023-09-27T05:42:55.217" v="722" actId="1037"/>
          <ac:picMkLst>
            <pc:docMk/>
            <pc:sldMk cId="0" sldId="268"/>
            <ac:picMk id="62" creationId="{16AB0F18-D779-D2FB-3F56-4C2D50C4A2E2}"/>
          </ac:picMkLst>
        </pc:picChg>
        <pc:picChg chg="add mod">
          <ac:chgData name="Weng, Lynn" userId="cd7762e8-4f46-42fd-86f6-ec02d861bf03" providerId="ADAL" clId="{D0BFBFD1-48DD-41FE-A6E1-E390D07B196F}" dt="2023-09-27T05:42:55.217" v="722" actId="1037"/>
          <ac:picMkLst>
            <pc:docMk/>
            <pc:sldMk cId="0" sldId="268"/>
            <ac:picMk id="64" creationId="{EB1C9829-E02E-B14A-770A-3A7F894B4E20}"/>
          </ac:picMkLst>
        </pc:picChg>
        <pc:picChg chg="add mod">
          <ac:chgData name="Weng, Lynn" userId="cd7762e8-4f46-42fd-86f6-ec02d861bf03" providerId="ADAL" clId="{D0BFBFD1-48DD-41FE-A6E1-E390D07B196F}" dt="2023-09-27T05:41:37.004" v="703" actId="1076"/>
          <ac:picMkLst>
            <pc:docMk/>
            <pc:sldMk cId="0" sldId="268"/>
            <ac:picMk id="1026" creationId="{55B47EFB-DB07-B00A-7B99-3443CFE767D5}"/>
          </ac:picMkLst>
        </pc:picChg>
      </pc:sldChg>
      <pc:sldChg chg="addSp delSp modSp add mod">
        <pc:chgData name="Weng, Lynn" userId="cd7762e8-4f46-42fd-86f6-ec02d861bf03" providerId="ADAL" clId="{D0BFBFD1-48DD-41FE-A6E1-E390D07B196F}" dt="2023-09-25T02:37:14.161" v="212"/>
        <pc:sldMkLst>
          <pc:docMk/>
          <pc:sldMk cId="0" sldId="269"/>
        </pc:sldMkLst>
        <pc:spChg chg="del">
          <ac:chgData name="Weng, Lynn" userId="cd7762e8-4f46-42fd-86f6-ec02d861bf03" providerId="ADAL" clId="{D0BFBFD1-48DD-41FE-A6E1-E390D07B196F}" dt="2023-09-25T02:31:27.696" v="118" actId="478"/>
          <ac:spMkLst>
            <pc:docMk/>
            <pc:sldMk cId="0" sldId="269"/>
            <ac:spMk id="2" creationId="{00000000-0000-0000-0000-000000000000}"/>
          </ac:spMkLst>
        </pc:spChg>
        <pc:spChg chg="mod">
          <ac:chgData name="Weng, Lynn" userId="cd7762e8-4f46-42fd-86f6-ec02d861bf03" providerId="ADAL" clId="{D0BFBFD1-48DD-41FE-A6E1-E390D07B196F}" dt="2023-09-25T02:36:01.759" v="202" actId="113"/>
          <ac:spMkLst>
            <pc:docMk/>
            <pc:sldMk cId="0" sldId="269"/>
            <ac:spMk id="11" creationId="{00000000-0000-0000-0000-000000000000}"/>
          </ac:spMkLst>
        </pc:spChg>
        <pc:spChg chg="mod">
          <ac:chgData name="Weng, Lynn" userId="cd7762e8-4f46-42fd-86f6-ec02d861bf03" providerId="ADAL" clId="{D0BFBFD1-48DD-41FE-A6E1-E390D07B196F}" dt="2023-09-25T02:35:49.737" v="166" actId="108"/>
          <ac:spMkLst>
            <pc:docMk/>
            <pc:sldMk cId="0" sldId="269"/>
            <ac:spMk id="12" creationId="{00000000-0000-0000-0000-000000000000}"/>
          </ac:spMkLst>
        </pc:spChg>
        <pc:spChg chg="mod">
          <ac:chgData name="Weng, Lynn" userId="cd7762e8-4f46-42fd-86f6-ec02d861bf03" providerId="ADAL" clId="{D0BFBFD1-48DD-41FE-A6E1-E390D07B196F}" dt="2023-09-25T02:36:11.395" v="203"/>
          <ac:spMkLst>
            <pc:docMk/>
            <pc:sldMk cId="0" sldId="269"/>
            <ac:spMk id="13" creationId="{00000000-0000-0000-0000-000000000000}"/>
          </ac:spMkLst>
        </pc:spChg>
        <pc:spChg chg="mod">
          <ac:chgData name="Weng, Lynn" userId="cd7762e8-4f46-42fd-86f6-ec02d861bf03" providerId="ADAL" clId="{D0BFBFD1-48DD-41FE-A6E1-E390D07B196F}" dt="2023-09-25T02:37:03.922" v="208" actId="20577"/>
          <ac:spMkLst>
            <pc:docMk/>
            <pc:sldMk cId="0" sldId="269"/>
            <ac:spMk id="14" creationId="{00000000-0000-0000-0000-000000000000}"/>
          </ac:spMkLst>
        </pc:spChg>
        <pc:spChg chg="mod">
          <ac:chgData name="Weng, Lynn" userId="cd7762e8-4f46-42fd-86f6-ec02d861bf03" providerId="ADAL" clId="{D0BFBFD1-48DD-41FE-A6E1-E390D07B196F}" dt="2023-09-25T02:36:22.465" v="204"/>
          <ac:spMkLst>
            <pc:docMk/>
            <pc:sldMk cId="0" sldId="269"/>
            <ac:spMk id="15" creationId="{00000000-0000-0000-0000-000000000000}"/>
          </ac:spMkLst>
        </pc:spChg>
        <pc:spChg chg="mod">
          <ac:chgData name="Weng, Lynn" userId="cd7762e8-4f46-42fd-86f6-ec02d861bf03" providerId="ADAL" clId="{D0BFBFD1-48DD-41FE-A6E1-E390D07B196F}" dt="2023-09-25T02:37:06.969" v="210" actId="20577"/>
          <ac:spMkLst>
            <pc:docMk/>
            <pc:sldMk cId="0" sldId="269"/>
            <ac:spMk id="16" creationId="{00000000-0000-0000-0000-000000000000}"/>
          </ac:spMkLst>
        </pc:spChg>
        <pc:spChg chg="del">
          <ac:chgData name="Weng, Lynn" userId="cd7762e8-4f46-42fd-86f6-ec02d861bf03" providerId="ADAL" clId="{D0BFBFD1-48DD-41FE-A6E1-E390D07B196F}" dt="2023-09-25T02:37:13.864" v="211" actId="478"/>
          <ac:spMkLst>
            <pc:docMk/>
            <pc:sldMk cId="0" sldId="269"/>
            <ac:spMk id="17" creationId="{00000000-0000-0000-0000-000000000000}"/>
          </ac:spMkLst>
        </pc:spChg>
        <pc:spChg chg="del">
          <ac:chgData name="Weng, Lynn" userId="cd7762e8-4f46-42fd-86f6-ec02d861bf03" providerId="ADAL" clId="{D0BFBFD1-48DD-41FE-A6E1-E390D07B196F}" dt="2023-09-25T02:36:59.799" v="205" actId="478"/>
          <ac:spMkLst>
            <pc:docMk/>
            <pc:sldMk cId="0" sldId="269"/>
            <ac:spMk id="18" creationId="{00000000-0000-0000-0000-000000000000}"/>
          </ac:spMkLst>
        </pc:spChg>
        <pc:spChg chg="add mod ord">
          <ac:chgData name="Weng, Lynn" userId="cd7762e8-4f46-42fd-86f6-ec02d861bf03" providerId="ADAL" clId="{D0BFBFD1-48DD-41FE-A6E1-E390D07B196F}" dt="2023-09-25T02:31:30.033" v="120" actId="167"/>
          <ac:spMkLst>
            <pc:docMk/>
            <pc:sldMk cId="0" sldId="269"/>
            <ac:spMk id="19" creationId="{9BCA0C80-6A48-1EB2-51E3-DE290AA6E514}"/>
          </ac:spMkLst>
        </pc:spChg>
        <pc:spChg chg="add mod">
          <ac:chgData name="Weng, Lynn" userId="cd7762e8-4f46-42fd-86f6-ec02d861bf03" providerId="ADAL" clId="{D0BFBFD1-48DD-41FE-A6E1-E390D07B196F}" dt="2023-09-25T02:37:00.062" v="206"/>
          <ac:spMkLst>
            <pc:docMk/>
            <pc:sldMk cId="0" sldId="269"/>
            <ac:spMk id="20" creationId="{0E87A2D2-784F-574F-5C27-B5B33A2284A4}"/>
          </ac:spMkLst>
        </pc:spChg>
        <pc:spChg chg="add mod">
          <ac:chgData name="Weng, Lynn" userId="cd7762e8-4f46-42fd-86f6-ec02d861bf03" providerId="ADAL" clId="{D0BFBFD1-48DD-41FE-A6E1-E390D07B196F}" dt="2023-09-25T02:37:14.161" v="212"/>
          <ac:spMkLst>
            <pc:docMk/>
            <pc:sldMk cId="0" sldId="269"/>
            <ac:spMk id="21" creationId="{AC3CBB06-F156-A703-570B-4A5D6E3464B3}"/>
          </ac:spMkLst>
        </pc:spChg>
      </pc:sldChg>
      <pc:sldChg chg="addSp delSp modSp add mod">
        <pc:chgData name="Weng, Lynn" userId="cd7762e8-4f46-42fd-86f6-ec02d861bf03" providerId="ADAL" clId="{D0BFBFD1-48DD-41FE-A6E1-E390D07B196F}" dt="2023-09-25T02:54:14.993" v="350"/>
        <pc:sldMkLst>
          <pc:docMk/>
          <pc:sldMk cId="0" sldId="273"/>
        </pc:sldMkLst>
        <pc:spChg chg="mod">
          <ac:chgData name="Weng, Lynn" userId="cd7762e8-4f46-42fd-86f6-ec02d861bf03" providerId="ADAL" clId="{D0BFBFD1-48DD-41FE-A6E1-E390D07B196F}" dt="2023-09-25T02:54:14.993" v="350"/>
          <ac:spMkLst>
            <pc:docMk/>
            <pc:sldMk cId="0" sldId="273"/>
            <ac:spMk id="3" creationId="{8555E487-D1AA-5B3B-E10F-8543BF3BA4BF}"/>
          </ac:spMkLst>
        </pc:spChg>
        <pc:spChg chg="del">
          <ac:chgData name="Weng, Lynn" userId="cd7762e8-4f46-42fd-86f6-ec02d861bf03" providerId="ADAL" clId="{D0BFBFD1-48DD-41FE-A6E1-E390D07B196F}" dt="2023-09-25T02:54:14.738" v="349" actId="478"/>
          <ac:spMkLst>
            <pc:docMk/>
            <pc:sldMk cId="0" sldId="273"/>
            <ac:spMk id="4" creationId="{D4E332EB-2EDD-77E8-47D3-1996998726BC}"/>
          </ac:spMkLst>
        </pc:spChg>
        <pc:spChg chg="mod">
          <ac:chgData name="Weng, Lynn" userId="cd7762e8-4f46-42fd-86f6-ec02d861bf03" providerId="ADAL" clId="{D0BFBFD1-48DD-41FE-A6E1-E390D07B196F}" dt="2023-09-25T02:54:14.993" v="350"/>
          <ac:spMkLst>
            <pc:docMk/>
            <pc:sldMk cId="0" sldId="273"/>
            <ac:spMk id="6" creationId="{B4CDD0C7-4901-1B80-6E47-2F8F86336783}"/>
          </ac:spMkLst>
        </pc:spChg>
        <pc:spChg chg="add mod">
          <ac:chgData name="Weng, Lynn" userId="cd7762e8-4f46-42fd-86f6-ec02d861bf03" providerId="ADAL" clId="{D0BFBFD1-48DD-41FE-A6E1-E390D07B196F}" dt="2023-09-25T02:54:14.993" v="350"/>
          <ac:spMkLst>
            <pc:docMk/>
            <pc:sldMk cId="0" sldId="273"/>
            <ac:spMk id="7" creationId="{0A259AB8-1BE4-8EC0-6A19-CDB673C9BE35}"/>
          </ac:spMkLst>
        </pc:spChg>
        <pc:spChg chg="add mod">
          <ac:chgData name="Weng, Lynn" userId="cd7762e8-4f46-42fd-86f6-ec02d861bf03" providerId="ADAL" clId="{D0BFBFD1-48DD-41FE-A6E1-E390D07B196F}" dt="2023-09-25T02:54:14.993" v="350"/>
          <ac:spMkLst>
            <pc:docMk/>
            <pc:sldMk cId="0" sldId="273"/>
            <ac:spMk id="8" creationId="{9F36D837-99D9-F53D-7676-FCA715BF3E40}"/>
          </ac:spMkLst>
        </pc:spChg>
        <pc:spChg chg="add mod">
          <ac:chgData name="Weng, Lynn" userId="cd7762e8-4f46-42fd-86f6-ec02d861bf03" providerId="ADAL" clId="{D0BFBFD1-48DD-41FE-A6E1-E390D07B196F}" dt="2023-09-25T02:54:14.993" v="350"/>
          <ac:spMkLst>
            <pc:docMk/>
            <pc:sldMk cId="0" sldId="273"/>
            <ac:spMk id="9" creationId="{6B1BCD2F-F466-4E19-33A3-A43BE804EDE7}"/>
          </ac:spMkLst>
        </pc:spChg>
        <pc:spChg chg="mod">
          <ac:chgData name="Weng, Lynn" userId="cd7762e8-4f46-42fd-86f6-ec02d861bf03" providerId="ADAL" clId="{D0BFBFD1-48DD-41FE-A6E1-E390D07B196F}" dt="2023-09-25T02:54:14.993" v="350"/>
          <ac:spMkLst>
            <pc:docMk/>
            <pc:sldMk cId="0" sldId="273"/>
            <ac:spMk id="13" creationId="{60E0D24B-446F-2A0E-323A-A99AA3A85797}"/>
          </ac:spMkLst>
        </pc:spChg>
        <pc:spChg chg="add mod">
          <ac:chgData name="Weng, Lynn" userId="cd7762e8-4f46-42fd-86f6-ec02d861bf03" providerId="ADAL" clId="{D0BFBFD1-48DD-41FE-A6E1-E390D07B196F}" dt="2023-09-25T02:54:14.993" v="350"/>
          <ac:spMkLst>
            <pc:docMk/>
            <pc:sldMk cId="0" sldId="273"/>
            <ac:spMk id="15" creationId="{B796D49C-84E4-D2B1-8357-33AEC607E0CF}"/>
          </ac:spMkLst>
        </pc:spChg>
        <pc:spChg chg="del">
          <ac:chgData name="Weng, Lynn" userId="cd7762e8-4f46-42fd-86f6-ec02d861bf03" providerId="ADAL" clId="{D0BFBFD1-48DD-41FE-A6E1-E390D07B196F}" dt="2023-09-25T02:54:14.738" v="349" actId="478"/>
          <ac:spMkLst>
            <pc:docMk/>
            <pc:sldMk cId="0" sldId="273"/>
            <ac:spMk id="18" creationId="{45D207C5-6E04-07B9-934A-7511BCD25F00}"/>
          </ac:spMkLst>
        </pc:spChg>
        <pc:spChg chg="add mod">
          <ac:chgData name="Weng, Lynn" userId="cd7762e8-4f46-42fd-86f6-ec02d861bf03" providerId="ADAL" clId="{D0BFBFD1-48DD-41FE-A6E1-E390D07B196F}" dt="2023-09-25T02:54:14.993" v="350"/>
          <ac:spMkLst>
            <pc:docMk/>
            <pc:sldMk cId="0" sldId="273"/>
            <ac:spMk id="19" creationId="{649D1EEA-EE5C-B9ED-A24C-FA7C93F883DB}"/>
          </ac:spMkLst>
        </pc:spChg>
        <pc:spChg chg="add mod">
          <ac:chgData name="Weng, Lynn" userId="cd7762e8-4f46-42fd-86f6-ec02d861bf03" providerId="ADAL" clId="{D0BFBFD1-48DD-41FE-A6E1-E390D07B196F}" dt="2023-09-25T02:54:14.993" v="350"/>
          <ac:spMkLst>
            <pc:docMk/>
            <pc:sldMk cId="0" sldId="273"/>
            <ac:spMk id="21" creationId="{34C7979E-7D9D-F76D-FF82-348FB6AE260A}"/>
          </ac:spMkLst>
        </pc:spChg>
        <pc:spChg chg="del">
          <ac:chgData name="Weng, Lynn" userId="cd7762e8-4f46-42fd-86f6-ec02d861bf03" providerId="ADAL" clId="{D0BFBFD1-48DD-41FE-A6E1-E390D07B196F}" dt="2023-09-25T02:54:14.738" v="349" actId="478"/>
          <ac:spMkLst>
            <pc:docMk/>
            <pc:sldMk cId="0" sldId="273"/>
            <ac:spMk id="27" creationId="{8E592ACF-201A-9F87-817F-B13C1E4D1A45}"/>
          </ac:spMkLst>
        </pc:spChg>
        <pc:grpChg chg="add mod">
          <ac:chgData name="Weng, Lynn" userId="cd7762e8-4f46-42fd-86f6-ec02d861bf03" providerId="ADAL" clId="{D0BFBFD1-48DD-41FE-A6E1-E390D07B196F}" dt="2023-09-25T02:54:14.993" v="350"/>
          <ac:grpSpMkLst>
            <pc:docMk/>
            <pc:sldMk cId="0" sldId="273"/>
            <ac:grpSpMk id="2" creationId="{923C6413-66E6-9970-105B-AC22CB1F0AFD}"/>
          </ac:grpSpMkLst>
        </pc:grpChg>
        <pc:grpChg chg="add mod">
          <ac:chgData name="Weng, Lynn" userId="cd7762e8-4f46-42fd-86f6-ec02d861bf03" providerId="ADAL" clId="{D0BFBFD1-48DD-41FE-A6E1-E390D07B196F}" dt="2023-09-25T02:54:14.993" v="350"/>
          <ac:grpSpMkLst>
            <pc:docMk/>
            <pc:sldMk cId="0" sldId="273"/>
            <ac:grpSpMk id="5" creationId="{F4772E18-493F-62EA-9DAB-52E3A7AA404E}"/>
          </ac:grpSpMkLst>
        </pc:grpChg>
        <pc:grpChg chg="add mod">
          <ac:chgData name="Weng, Lynn" userId="cd7762e8-4f46-42fd-86f6-ec02d861bf03" providerId="ADAL" clId="{D0BFBFD1-48DD-41FE-A6E1-E390D07B196F}" dt="2023-09-25T02:54:14.993" v="350"/>
          <ac:grpSpMkLst>
            <pc:docMk/>
            <pc:sldMk cId="0" sldId="273"/>
            <ac:grpSpMk id="11" creationId="{88E3C8E2-3853-B6A5-7705-1A4D2F29719E}"/>
          </ac:grpSpMkLst>
        </pc:grpChg>
        <pc:grpChg chg="del">
          <ac:chgData name="Weng, Lynn" userId="cd7762e8-4f46-42fd-86f6-ec02d861bf03" providerId="ADAL" clId="{D0BFBFD1-48DD-41FE-A6E1-E390D07B196F}" dt="2023-09-25T02:54:14.738" v="349" actId="478"/>
          <ac:grpSpMkLst>
            <pc:docMk/>
            <pc:sldMk cId="0" sldId="273"/>
            <ac:grpSpMk id="20" creationId="{C8DD6F96-B0B1-01E4-B317-E67205147F7C}"/>
          </ac:grpSpMkLst>
        </pc:grpChg>
      </pc:sldChg>
      <pc:sldChg chg="addSp delSp modSp add mod">
        <pc:chgData name="Weng, Lynn" userId="cd7762e8-4f46-42fd-86f6-ec02d861bf03" providerId="ADAL" clId="{D0BFBFD1-48DD-41FE-A6E1-E390D07B196F}" dt="2023-09-25T02:57:45.394" v="395" actId="1076"/>
        <pc:sldMkLst>
          <pc:docMk/>
          <pc:sldMk cId="0" sldId="276"/>
        </pc:sldMkLst>
        <pc:spChg chg="mod">
          <ac:chgData name="Weng, Lynn" userId="cd7762e8-4f46-42fd-86f6-ec02d861bf03" providerId="ADAL" clId="{D0BFBFD1-48DD-41FE-A6E1-E390D07B196F}" dt="2023-09-25T02:55:15.800" v="371" actId="207"/>
          <ac:spMkLst>
            <pc:docMk/>
            <pc:sldMk cId="0" sldId="276"/>
            <ac:spMk id="2" creationId="{00000000-0000-0000-0000-000000000000}"/>
          </ac:spMkLst>
        </pc:spChg>
        <pc:spChg chg="mod">
          <ac:chgData name="Weng, Lynn" userId="cd7762e8-4f46-42fd-86f6-ec02d861bf03" providerId="ADAL" clId="{D0BFBFD1-48DD-41FE-A6E1-E390D07B196F}" dt="2023-09-25T02:55:20.560" v="374" actId="207"/>
          <ac:spMkLst>
            <pc:docMk/>
            <pc:sldMk cId="0" sldId="276"/>
            <ac:spMk id="6" creationId="{00000000-0000-0000-0000-000000000000}"/>
          </ac:spMkLst>
        </pc:spChg>
        <pc:spChg chg="mod">
          <ac:chgData name="Weng, Lynn" userId="cd7762e8-4f46-42fd-86f6-ec02d861bf03" providerId="ADAL" clId="{D0BFBFD1-48DD-41FE-A6E1-E390D07B196F}" dt="2023-09-25T02:55:18.594" v="373" actId="207"/>
          <ac:spMkLst>
            <pc:docMk/>
            <pc:sldMk cId="0" sldId="276"/>
            <ac:spMk id="7" creationId="{00000000-0000-0000-0000-000000000000}"/>
          </ac:spMkLst>
        </pc:spChg>
        <pc:spChg chg="mod">
          <ac:chgData name="Weng, Lynn" userId="cd7762e8-4f46-42fd-86f6-ec02d861bf03" providerId="ADAL" clId="{D0BFBFD1-48DD-41FE-A6E1-E390D07B196F}" dt="2023-09-25T02:56:04.193" v="387" actId="20577"/>
          <ac:spMkLst>
            <pc:docMk/>
            <pc:sldMk cId="0" sldId="276"/>
            <ac:spMk id="11" creationId="{00000000-0000-0000-0000-000000000000}"/>
          </ac:spMkLst>
        </pc:spChg>
        <pc:grpChg chg="del">
          <ac:chgData name="Weng, Lynn" userId="cd7762e8-4f46-42fd-86f6-ec02d861bf03" providerId="ADAL" clId="{D0BFBFD1-48DD-41FE-A6E1-E390D07B196F}" dt="2023-09-25T02:57:42.640" v="394" actId="478"/>
          <ac:grpSpMkLst>
            <pc:docMk/>
            <pc:sldMk cId="0" sldId="276"/>
            <ac:grpSpMk id="3" creationId="{00000000-0000-0000-0000-000000000000}"/>
          </ac:grpSpMkLst>
        </pc:grpChg>
        <pc:grpChg chg="mod">
          <ac:chgData name="Weng, Lynn" userId="cd7762e8-4f46-42fd-86f6-ec02d861bf03" providerId="ADAL" clId="{D0BFBFD1-48DD-41FE-A6E1-E390D07B196F}" dt="2023-09-25T02:55:18.594" v="373" actId="207"/>
          <ac:grpSpMkLst>
            <pc:docMk/>
            <pc:sldMk cId="0" sldId="276"/>
            <ac:grpSpMk id="5" creationId="{00000000-0000-0000-0000-000000000000}"/>
          </ac:grpSpMkLst>
        </pc:grpChg>
        <pc:picChg chg="add mod">
          <ac:chgData name="Weng, Lynn" userId="cd7762e8-4f46-42fd-86f6-ec02d861bf03" providerId="ADAL" clId="{D0BFBFD1-48DD-41FE-A6E1-E390D07B196F}" dt="2023-09-25T02:57:45.394" v="395" actId="1076"/>
          <ac:picMkLst>
            <pc:docMk/>
            <pc:sldMk cId="0" sldId="276"/>
            <ac:picMk id="14" creationId="{43A79CCF-2EC5-786E-7C86-A9A1D93455F9}"/>
          </ac:picMkLst>
        </pc:picChg>
      </pc:sldChg>
      <pc:sldChg chg="add del">
        <pc:chgData name="Weng, Lynn" userId="cd7762e8-4f46-42fd-86f6-ec02d861bf03" providerId="ADAL" clId="{D0BFBFD1-48DD-41FE-A6E1-E390D07B196F}" dt="2023-09-25T02:53:45.353" v="338" actId="47"/>
        <pc:sldMkLst>
          <pc:docMk/>
          <pc:sldMk cId="2483618788" sldId="295"/>
        </pc:sldMkLst>
      </pc:sldChg>
      <pc:sldChg chg="add del">
        <pc:chgData name="Weng, Lynn" userId="cd7762e8-4f46-42fd-86f6-ec02d861bf03" providerId="ADAL" clId="{D0BFBFD1-48DD-41FE-A6E1-E390D07B196F}" dt="2023-09-25T02:55:03.545" v="369" actId="47"/>
        <pc:sldMkLst>
          <pc:docMk/>
          <pc:sldMk cId="3804174068" sldId="315"/>
        </pc:sldMkLst>
      </pc:sldChg>
      <pc:sldChg chg="add del">
        <pc:chgData name="Weng, Lynn" userId="cd7762e8-4f46-42fd-86f6-ec02d861bf03" providerId="ADAL" clId="{D0BFBFD1-48DD-41FE-A6E1-E390D07B196F}" dt="2023-09-25T02:53:54.438" v="344" actId="47"/>
        <pc:sldMkLst>
          <pc:docMk/>
          <pc:sldMk cId="3776244777" sldId="324"/>
        </pc:sldMkLst>
      </pc:sldChg>
      <pc:sldChg chg="addSp delSp modSp add mod">
        <pc:chgData name="Weng, Lynn" userId="cd7762e8-4f46-42fd-86f6-ec02d861bf03" providerId="ADAL" clId="{D0BFBFD1-48DD-41FE-A6E1-E390D07B196F}" dt="2023-09-25T02:53:41.674" v="337" actId="1036"/>
        <pc:sldMkLst>
          <pc:docMk/>
          <pc:sldMk cId="3170545060" sldId="325"/>
        </pc:sldMkLst>
        <pc:spChg chg="add mod">
          <ac:chgData name="Weng, Lynn" userId="cd7762e8-4f46-42fd-86f6-ec02d861bf03" providerId="ADAL" clId="{D0BFBFD1-48DD-41FE-A6E1-E390D07B196F}" dt="2023-09-25T02:53:21.329" v="318"/>
          <ac:spMkLst>
            <pc:docMk/>
            <pc:sldMk cId="3170545060" sldId="325"/>
            <ac:spMk id="3" creationId="{FC631052-B63C-BD72-BDE6-B1D2EB0EA175}"/>
          </ac:spMkLst>
        </pc:spChg>
        <pc:spChg chg="add mod">
          <ac:chgData name="Weng, Lynn" userId="cd7762e8-4f46-42fd-86f6-ec02d861bf03" providerId="ADAL" clId="{D0BFBFD1-48DD-41FE-A6E1-E390D07B196F}" dt="2023-09-25T02:53:41.674" v="337" actId="1036"/>
          <ac:spMkLst>
            <pc:docMk/>
            <pc:sldMk cId="3170545060" sldId="325"/>
            <ac:spMk id="7" creationId="{F1C3D8EF-6F20-0061-368C-7F0FEFEFCD15}"/>
          </ac:spMkLst>
        </pc:spChg>
        <pc:spChg chg="add mod">
          <ac:chgData name="Weng, Lynn" userId="cd7762e8-4f46-42fd-86f6-ec02d861bf03" providerId="ADAL" clId="{D0BFBFD1-48DD-41FE-A6E1-E390D07B196F}" dt="2023-09-25T02:53:41.674" v="337" actId="1036"/>
          <ac:spMkLst>
            <pc:docMk/>
            <pc:sldMk cId="3170545060" sldId="325"/>
            <ac:spMk id="8" creationId="{4B23F8F4-F916-C7DF-D3D6-06AB3FB9678D}"/>
          </ac:spMkLst>
        </pc:spChg>
        <pc:spChg chg="del">
          <ac:chgData name="Weng, Lynn" userId="cd7762e8-4f46-42fd-86f6-ec02d861bf03" providerId="ADAL" clId="{D0BFBFD1-48DD-41FE-A6E1-E390D07B196F}" dt="2023-09-25T02:52:57.477" v="315" actId="478"/>
          <ac:spMkLst>
            <pc:docMk/>
            <pc:sldMk cId="3170545060" sldId="325"/>
            <ac:spMk id="20" creationId="{DFDE7B05-9B7C-C5E0-0E35-6D98A84C8BF4}"/>
          </ac:spMkLst>
        </pc:spChg>
        <pc:spChg chg="mod">
          <ac:chgData name="Weng, Lynn" userId="cd7762e8-4f46-42fd-86f6-ec02d861bf03" providerId="ADAL" clId="{D0BFBFD1-48DD-41FE-A6E1-E390D07B196F}" dt="2023-09-25T02:53:26.052" v="319" actId="207"/>
          <ac:spMkLst>
            <pc:docMk/>
            <pc:sldMk cId="3170545060" sldId="325"/>
            <ac:spMk id="21" creationId="{10A0F545-2E29-F758-8C49-425B1DCE4165}"/>
          </ac:spMkLst>
        </pc:spChg>
        <pc:spChg chg="del">
          <ac:chgData name="Weng, Lynn" userId="cd7762e8-4f46-42fd-86f6-ec02d861bf03" providerId="ADAL" clId="{D0BFBFD1-48DD-41FE-A6E1-E390D07B196F}" dt="2023-09-25T02:52:57.477" v="315" actId="478"/>
          <ac:spMkLst>
            <pc:docMk/>
            <pc:sldMk cId="3170545060" sldId="325"/>
            <ac:spMk id="22" creationId="{BA9CA65D-CC0C-9204-ED21-A631BBA797B8}"/>
          </ac:spMkLst>
        </pc:spChg>
        <pc:spChg chg="del">
          <ac:chgData name="Weng, Lynn" userId="cd7762e8-4f46-42fd-86f6-ec02d861bf03" providerId="ADAL" clId="{D0BFBFD1-48DD-41FE-A6E1-E390D07B196F}" dt="2023-09-25T02:53:21.168" v="317" actId="478"/>
          <ac:spMkLst>
            <pc:docMk/>
            <pc:sldMk cId="3170545060" sldId="325"/>
            <ac:spMk id="23" creationId="{71044F2C-1D40-264F-1F74-E6B266938A01}"/>
          </ac:spMkLst>
        </pc:spChg>
        <pc:spChg chg="mod">
          <ac:chgData name="Weng, Lynn" userId="cd7762e8-4f46-42fd-86f6-ec02d861bf03" providerId="ADAL" clId="{D0BFBFD1-48DD-41FE-A6E1-E390D07B196F}" dt="2023-09-25T02:53:34.712" v="322" actId="404"/>
          <ac:spMkLst>
            <pc:docMk/>
            <pc:sldMk cId="3170545060" sldId="325"/>
            <ac:spMk id="25" creationId="{BF224E3C-8080-48C9-3F77-E143F1B44322}"/>
          </ac:spMkLst>
        </pc:spChg>
        <pc:graphicFrameChg chg="add mod">
          <ac:chgData name="Weng, Lynn" userId="cd7762e8-4f46-42fd-86f6-ec02d861bf03" providerId="ADAL" clId="{D0BFBFD1-48DD-41FE-A6E1-E390D07B196F}" dt="2023-09-25T02:53:41.674" v="337" actId="1036"/>
          <ac:graphicFrameMkLst>
            <pc:docMk/>
            <pc:sldMk cId="3170545060" sldId="325"/>
            <ac:graphicFrameMk id="6" creationId="{FE61D6CB-2B12-AD72-21B3-FD242328A2E7}"/>
          </ac:graphicFrameMkLst>
        </pc:graphicFrameChg>
        <pc:graphicFrameChg chg="del">
          <ac:chgData name="Weng, Lynn" userId="cd7762e8-4f46-42fd-86f6-ec02d861bf03" providerId="ADAL" clId="{D0BFBFD1-48DD-41FE-A6E1-E390D07B196F}" dt="2023-09-25T02:52:57.477" v="315" actId="478"/>
          <ac:graphicFrameMkLst>
            <pc:docMk/>
            <pc:sldMk cId="3170545060" sldId="325"/>
            <ac:graphicFrameMk id="19" creationId="{748B85EC-1E0F-7538-9D73-69234B0A516E}"/>
          </ac:graphicFrameMkLst>
        </pc:graphicFrameChg>
        <pc:picChg chg="add mod">
          <ac:chgData name="Weng, Lynn" userId="cd7762e8-4f46-42fd-86f6-ec02d861bf03" providerId="ADAL" clId="{D0BFBFD1-48DD-41FE-A6E1-E390D07B196F}" dt="2023-09-25T02:53:41.674" v="337" actId="1036"/>
          <ac:picMkLst>
            <pc:docMk/>
            <pc:sldMk cId="3170545060" sldId="325"/>
            <ac:picMk id="4" creationId="{A2B012C9-1A8E-02AA-24E2-ECBA319A60DE}"/>
          </ac:picMkLst>
        </pc:picChg>
        <pc:picChg chg="add mod">
          <ac:chgData name="Weng, Lynn" userId="cd7762e8-4f46-42fd-86f6-ec02d861bf03" providerId="ADAL" clId="{D0BFBFD1-48DD-41FE-A6E1-E390D07B196F}" dt="2023-09-25T02:53:41.674" v="337" actId="1036"/>
          <ac:picMkLst>
            <pc:docMk/>
            <pc:sldMk cId="3170545060" sldId="325"/>
            <ac:picMk id="5" creationId="{CBF93BCB-259B-C3A3-39E0-95DD65F4CA1C}"/>
          </ac:picMkLst>
        </pc:picChg>
        <pc:picChg chg="del">
          <ac:chgData name="Weng, Lynn" userId="cd7762e8-4f46-42fd-86f6-ec02d861bf03" providerId="ADAL" clId="{D0BFBFD1-48DD-41FE-A6E1-E390D07B196F}" dt="2023-09-25T02:52:58.615" v="316" actId="478"/>
          <ac:picMkLst>
            <pc:docMk/>
            <pc:sldMk cId="3170545060" sldId="325"/>
            <ac:picMk id="9" creationId="{F6E44766-FE21-50C2-A4B6-AAE6376BFD42}"/>
          </ac:picMkLst>
        </pc:picChg>
        <pc:picChg chg="del">
          <ac:chgData name="Weng, Lynn" userId="cd7762e8-4f46-42fd-86f6-ec02d861bf03" providerId="ADAL" clId="{D0BFBFD1-48DD-41FE-A6E1-E390D07B196F}" dt="2023-09-25T02:52:57.477" v="315" actId="478"/>
          <ac:picMkLst>
            <pc:docMk/>
            <pc:sldMk cId="3170545060" sldId="325"/>
            <ac:picMk id="24" creationId="{2FAC0587-024D-34B6-D104-C8D23B5D21C0}"/>
          </ac:picMkLst>
        </pc:picChg>
        <pc:picChg chg="del">
          <ac:chgData name="Weng, Lynn" userId="cd7762e8-4f46-42fd-86f6-ec02d861bf03" providerId="ADAL" clId="{D0BFBFD1-48DD-41FE-A6E1-E390D07B196F}" dt="2023-09-25T02:52:57.477" v="315" actId="478"/>
          <ac:picMkLst>
            <pc:docMk/>
            <pc:sldMk cId="3170545060" sldId="325"/>
            <ac:picMk id="26" creationId="{1C077672-5D1E-BB79-E861-BCF7C0108BFA}"/>
          </ac:picMkLst>
        </pc:picChg>
      </pc:sldChg>
      <pc:sldChg chg="addSp delSp modSp add mod">
        <pc:chgData name="Weng, Lynn" userId="cd7762e8-4f46-42fd-86f6-ec02d861bf03" providerId="ADAL" clId="{D0BFBFD1-48DD-41FE-A6E1-E390D07B196F}" dt="2023-09-25T02:53:52.805" v="343"/>
        <pc:sldMkLst>
          <pc:docMk/>
          <pc:sldMk cId="2783223935" sldId="326"/>
        </pc:sldMkLst>
        <pc:spChg chg="del">
          <ac:chgData name="Weng, Lynn" userId="cd7762e8-4f46-42fd-86f6-ec02d861bf03" providerId="ADAL" clId="{D0BFBFD1-48DD-41FE-A6E1-E390D07B196F}" dt="2023-09-25T02:53:50.711" v="342" actId="478"/>
          <ac:spMkLst>
            <pc:docMk/>
            <pc:sldMk cId="2783223935" sldId="326"/>
            <ac:spMk id="7" creationId="{F1C3D8EF-6F20-0061-368C-7F0FEFEFCD15}"/>
          </ac:spMkLst>
        </pc:spChg>
        <pc:spChg chg="del">
          <ac:chgData name="Weng, Lynn" userId="cd7762e8-4f46-42fd-86f6-ec02d861bf03" providerId="ADAL" clId="{D0BFBFD1-48DD-41FE-A6E1-E390D07B196F}" dt="2023-09-25T02:53:50.711" v="342" actId="478"/>
          <ac:spMkLst>
            <pc:docMk/>
            <pc:sldMk cId="2783223935" sldId="326"/>
            <ac:spMk id="8" creationId="{4B23F8F4-F916-C7DF-D3D6-06AB3FB9678D}"/>
          </ac:spMkLst>
        </pc:spChg>
        <pc:spChg chg="mod">
          <ac:chgData name="Weng, Lynn" userId="cd7762e8-4f46-42fd-86f6-ec02d861bf03" providerId="ADAL" clId="{D0BFBFD1-48DD-41FE-A6E1-E390D07B196F}" dt="2023-09-25T02:53:49.420" v="341" actId="1076"/>
          <ac:spMkLst>
            <pc:docMk/>
            <pc:sldMk cId="2783223935" sldId="326"/>
            <ac:spMk id="28" creationId="{B490B5B4-43C9-61BF-ED21-25B0B90DEDB9}"/>
          </ac:spMkLst>
        </pc:spChg>
        <pc:graphicFrameChg chg="del">
          <ac:chgData name="Weng, Lynn" userId="cd7762e8-4f46-42fd-86f6-ec02d861bf03" providerId="ADAL" clId="{D0BFBFD1-48DD-41FE-A6E1-E390D07B196F}" dt="2023-09-25T02:53:50.711" v="342" actId="478"/>
          <ac:graphicFrameMkLst>
            <pc:docMk/>
            <pc:sldMk cId="2783223935" sldId="326"/>
            <ac:graphicFrameMk id="6" creationId="{FE61D6CB-2B12-AD72-21B3-FD242328A2E7}"/>
          </ac:graphicFrameMkLst>
        </pc:graphicFrameChg>
        <pc:picChg chg="del">
          <ac:chgData name="Weng, Lynn" userId="cd7762e8-4f46-42fd-86f6-ec02d861bf03" providerId="ADAL" clId="{D0BFBFD1-48DD-41FE-A6E1-E390D07B196F}" dt="2023-09-25T02:53:50.711" v="342" actId="478"/>
          <ac:picMkLst>
            <pc:docMk/>
            <pc:sldMk cId="2783223935" sldId="326"/>
            <ac:picMk id="4" creationId="{A2B012C9-1A8E-02AA-24E2-ECBA319A60DE}"/>
          </ac:picMkLst>
        </pc:picChg>
        <pc:picChg chg="del">
          <ac:chgData name="Weng, Lynn" userId="cd7762e8-4f46-42fd-86f6-ec02d861bf03" providerId="ADAL" clId="{D0BFBFD1-48DD-41FE-A6E1-E390D07B196F}" dt="2023-09-25T02:53:50.711" v="342" actId="478"/>
          <ac:picMkLst>
            <pc:docMk/>
            <pc:sldMk cId="2783223935" sldId="326"/>
            <ac:picMk id="5" creationId="{CBF93BCB-259B-C3A3-39E0-95DD65F4CA1C}"/>
          </ac:picMkLst>
        </pc:picChg>
        <pc:picChg chg="add mod">
          <ac:chgData name="Weng, Lynn" userId="cd7762e8-4f46-42fd-86f6-ec02d861bf03" providerId="ADAL" clId="{D0BFBFD1-48DD-41FE-A6E1-E390D07B196F}" dt="2023-09-25T02:53:52.805" v="343"/>
          <ac:picMkLst>
            <pc:docMk/>
            <pc:sldMk cId="2783223935" sldId="326"/>
            <ac:picMk id="9" creationId="{033F1EB6-1CBB-C561-10B5-308E1BE8321B}"/>
          </ac:picMkLst>
        </pc:picChg>
      </pc:sldChg>
      <pc:sldChg chg="addSp delSp modSp add mod">
        <pc:chgData name="Weng, Lynn" userId="cd7762e8-4f46-42fd-86f6-ec02d861bf03" providerId="ADAL" clId="{D0BFBFD1-48DD-41FE-A6E1-E390D07B196F}" dt="2023-09-25T02:54:59.442" v="368" actId="404"/>
        <pc:sldMkLst>
          <pc:docMk/>
          <pc:sldMk cId="2304660512" sldId="327"/>
        </pc:sldMkLst>
        <pc:spChg chg="add mod">
          <ac:chgData name="Weng, Lynn" userId="cd7762e8-4f46-42fd-86f6-ec02d861bf03" providerId="ADAL" clId="{D0BFBFD1-48DD-41FE-A6E1-E390D07B196F}" dt="2023-09-25T02:54:28.671" v="352"/>
          <ac:spMkLst>
            <pc:docMk/>
            <pc:sldMk cId="2304660512" sldId="327"/>
            <ac:spMk id="4" creationId="{D5E00076-129E-4249-0A78-37468B777624}"/>
          </ac:spMkLst>
        </pc:spChg>
        <pc:spChg chg="mod">
          <ac:chgData name="Weng, Lynn" userId="cd7762e8-4f46-42fd-86f6-ec02d861bf03" providerId="ADAL" clId="{D0BFBFD1-48DD-41FE-A6E1-E390D07B196F}" dt="2023-09-25T02:54:28.671" v="352"/>
          <ac:spMkLst>
            <pc:docMk/>
            <pc:sldMk cId="2304660512" sldId="327"/>
            <ac:spMk id="6" creationId="{ECF85263-3428-3F32-68F4-D7564F7C6169}"/>
          </ac:spMkLst>
        </pc:spChg>
        <pc:spChg chg="mod">
          <ac:chgData name="Weng, Lynn" userId="cd7762e8-4f46-42fd-86f6-ec02d861bf03" providerId="ADAL" clId="{D0BFBFD1-48DD-41FE-A6E1-E390D07B196F}" dt="2023-09-25T02:54:28.671" v="352"/>
          <ac:spMkLst>
            <pc:docMk/>
            <pc:sldMk cId="2304660512" sldId="327"/>
            <ac:spMk id="7" creationId="{455A00CD-63B2-8D57-E153-B4288BE08E26}"/>
          </ac:spMkLst>
        </pc:spChg>
        <pc:spChg chg="mod">
          <ac:chgData name="Weng, Lynn" userId="cd7762e8-4f46-42fd-86f6-ec02d861bf03" providerId="ADAL" clId="{D0BFBFD1-48DD-41FE-A6E1-E390D07B196F}" dt="2023-09-25T02:54:28.671" v="352"/>
          <ac:spMkLst>
            <pc:docMk/>
            <pc:sldMk cId="2304660512" sldId="327"/>
            <ac:spMk id="22" creationId="{85F540C2-C58E-270A-4F31-4AAC1C9A88CD}"/>
          </ac:spMkLst>
        </pc:spChg>
        <pc:spChg chg="mod">
          <ac:chgData name="Weng, Lynn" userId="cd7762e8-4f46-42fd-86f6-ec02d861bf03" providerId="ADAL" clId="{D0BFBFD1-48DD-41FE-A6E1-E390D07B196F}" dt="2023-09-25T02:54:28.671" v="352"/>
          <ac:spMkLst>
            <pc:docMk/>
            <pc:sldMk cId="2304660512" sldId="327"/>
            <ac:spMk id="24" creationId="{AA062217-CD04-94C2-68C1-EA1FCF1F28C6}"/>
          </ac:spMkLst>
        </pc:spChg>
        <pc:spChg chg="mod">
          <ac:chgData name="Weng, Lynn" userId="cd7762e8-4f46-42fd-86f6-ec02d861bf03" providerId="ADAL" clId="{D0BFBFD1-48DD-41FE-A6E1-E390D07B196F}" dt="2023-09-25T02:54:24.299" v="351"/>
          <ac:spMkLst>
            <pc:docMk/>
            <pc:sldMk cId="2304660512" sldId="327"/>
            <ac:spMk id="25" creationId="{BF224E3C-8080-48C9-3F77-E143F1B44322}"/>
          </ac:spMkLst>
        </pc:spChg>
        <pc:spChg chg="mod">
          <ac:chgData name="Weng, Lynn" userId="cd7762e8-4f46-42fd-86f6-ec02d861bf03" providerId="ADAL" clId="{D0BFBFD1-48DD-41FE-A6E1-E390D07B196F}" dt="2023-09-25T02:54:28.671" v="352"/>
          <ac:spMkLst>
            <pc:docMk/>
            <pc:sldMk cId="2304660512" sldId="327"/>
            <ac:spMk id="27" creationId="{21F63593-D354-8DCE-2E33-5F2C9C4552F2}"/>
          </ac:spMkLst>
        </pc:spChg>
        <pc:spChg chg="add mod">
          <ac:chgData name="Weng, Lynn" userId="cd7762e8-4f46-42fd-86f6-ec02d861bf03" providerId="ADAL" clId="{D0BFBFD1-48DD-41FE-A6E1-E390D07B196F}" dt="2023-09-25T02:54:28.671" v="352"/>
          <ac:spMkLst>
            <pc:docMk/>
            <pc:sldMk cId="2304660512" sldId="327"/>
            <ac:spMk id="29" creationId="{067A946A-9365-97AD-AFE4-5CE236432B6A}"/>
          </ac:spMkLst>
        </pc:spChg>
        <pc:spChg chg="mod">
          <ac:chgData name="Weng, Lynn" userId="cd7762e8-4f46-42fd-86f6-ec02d861bf03" providerId="ADAL" clId="{D0BFBFD1-48DD-41FE-A6E1-E390D07B196F}" dt="2023-09-25T02:54:28.671" v="352"/>
          <ac:spMkLst>
            <pc:docMk/>
            <pc:sldMk cId="2304660512" sldId="327"/>
            <ac:spMk id="31" creationId="{C98C30DA-D151-36E2-D043-EF83CBEE764F}"/>
          </ac:spMkLst>
        </pc:spChg>
        <pc:spChg chg="mod">
          <ac:chgData name="Weng, Lynn" userId="cd7762e8-4f46-42fd-86f6-ec02d861bf03" providerId="ADAL" clId="{D0BFBFD1-48DD-41FE-A6E1-E390D07B196F}" dt="2023-09-25T02:54:34.063" v="354" actId="20577"/>
          <ac:spMkLst>
            <pc:docMk/>
            <pc:sldMk cId="2304660512" sldId="327"/>
            <ac:spMk id="33" creationId="{71F718E2-5C2C-B306-2F1D-866F68A9B064}"/>
          </ac:spMkLst>
        </pc:spChg>
        <pc:spChg chg="mod">
          <ac:chgData name="Weng, Lynn" userId="cd7762e8-4f46-42fd-86f6-ec02d861bf03" providerId="ADAL" clId="{D0BFBFD1-48DD-41FE-A6E1-E390D07B196F}" dt="2023-09-25T02:54:36.535" v="356" actId="20577"/>
          <ac:spMkLst>
            <pc:docMk/>
            <pc:sldMk cId="2304660512" sldId="327"/>
            <ac:spMk id="35" creationId="{2D03FBAC-AAD5-6EC4-73AA-4E37ED3D3414}"/>
          </ac:spMkLst>
        </pc:spChg>
        <pc:spChg chg="mod">
          <ac:chgData name="Weng, Lynn" userId="cd7762e8-4f46-42fd-86f6-ec02d861bf03" providerId="ADAL" clId="{D0BFBFD1-48DD-41FE-A6E1-E390D07B196F}" dt="2023-09-25T02:54:28.671" v="352"/>
          <ac:spMkLst>
            <pc:docMk/>
            <pc:sldMk cId="2304660512" sldId="327"/>
            <ac:spMk id="36" creationId="{2B81E56C-5833-ED43-6308-C9662F4CC25E}"/>
          </ac:spMkLst>
        </pc:spChg>
        <pc:spChg chg="mod">
          <ac:chgData name="Weng, Lynn" userId="cd7762e8-4f46-42fd-86f6-ec02d861bf03" providerId="ADAL" clId="{D0BFBFD1-48DD-41FE-A6E1-E390D07B196F}" dt="2023-09-25T02:54:50.273" v="363" actId="20577"/>
          <ac:spMkLst>
            <pc:docMk/>
            <pc:sldMk cId="2304660512" sldId="327"/>
            <ac:spMk id="39" creationId="{C9CC5A32-778C-347D-FC84-CFBD7047FB7D}"/>
          </ac:spMkLst>
        </pc:spChg>
        <pc:spChg chg="mod">
          <ac:chgData name="Weng, Lynn" userId="cd7762e8-4f46-42fd-86f6-ec02d861bf03" providerId="ADAL" clId="{D0BFBFD1-48DD-41FE-A6E1-E390D07B196F}" dt="2023-09-25T02:54:59.442" v="368" actId="404"/>
          <ac:spMkLst>
            <pc:docMk/>
            <pc:sldMk cId="2304660512" sldId="327"/>
            <ac:spMk id="40" creationId="{0D226585-8A38-B609-BA3E-D054647D0B26}"/>
          </ac:spMkLst>
        </pc:spChg>
        <pc:grpChg chg="add mod">
          <ac:chgData name="Weng, Lynn" userId="cd7762e8-4f46-42fd-86f6-ec02d861bf03" providerId="ADAL" clId="{D0BFBFD1-48DD-41FE-A6E1-E390D07B196F}" dt="2023-09-25T02:54:28.671" v="352"/>
          <ac:grpSpMkLst>
            <pc:docMk/>
            <pc:sldMk cId="2304660512" sldId="327"/>
            <ac:grpSpMk id="5" creationId="{06593109-A4AF-FC85-8D74-F1E44D9ED477}"/>
          </ac:grpSpMkLst>
        </pc:grpChg>
        <pc:grpChg chg="add mod">
          <ac:chgData name="Weng, Lynn" userId="cd7762e8-4f46-42fd-86f6-ec02d861bf03" providerId="ADAL" clId="{D0BFBFD1-48DD-41FE-A6E1-E390D07B196F}" dt="2023-09-25T02:54:28.671" v="352"/>
          <ac:grpSpMkLst>
            <pc:docMk/>
            <pc:sldMk cId="2304660512" sldId="327"/>
            <ac:grpSpMk id="8" creationId="{4C17D695-8780-2DEA-5F5C-E0B0605F5C57}"/>
          </ac:grpSpMkLst>
        </pc:grpChg>
        <pc:grpChg chg="mod">
          <ac:chgData name="Weng, Lynn" userId="cd7762e8-4f46-42fd-86f6-ec02d861bf03" providerId="ADAL" clId="{D0BFBFD1-48DD-41FE-A6E1-E390D07B196F}" dt="2023-09-25T02:54:28.671" v="352"/>
          <ac:grpSpMkLst>
            <pc:docMk/>
            <pc:sldMk cId="2304660512" sldId="327"/>
            <ac:grpSpMk id="16" creationId="{0C3C9E68-77A0-FF2F-634C-2A096C85FC0E}"/>
          </ac:grpSpMkLst>
        </pc:grpChg>
        <pc:grpChg chg="mod">
          <ac:chgData name="Weng, Lynn" userId="cd7762e8-4f46-42fd-86f6-ec02d861bf03" providerId="ADAL" clId="{D0BFBFD1-48DD-41FE-A6E1-E390D07B196F}" dt="2023-09-25T02:54:28.671" v="352"/>
          <ac:grpSpMkLst>
            <pc:docMk/>
            <pc:sldMk cId="2304660512" sldId="327"/>
            <ac:grpSpMk id="17" creationId="{D411C6A3-5F57-9115-96C2-169D699034EB}"/>
          </ac:grpSpMkLst>
        </pc:grpChg>
        <pc:grpChg chg="mod">
          <ac:chgData name="Weng, Lynn" userId="cd7762e8-4f46-42fd-86f6-ec02d861bf03" providerId="ADAL" clId="{D0BFBFD1-48DD-41FE-A6E1-E390D07B196F}" dt="2023-09-25T02:54:28.671" v="352"/>
          <ac:grpSpMkLst>
            <pc:docMk/>
            <pc:sldMk cId="2304660512" sldId="327"/>
            <ac:grpSpMk id="19" creationId="{44F52E90-D2E6-7E4E-7F5B-D7A50DEA01D0}"/>
          </ac:grpSpMkLst>
        </pc:grpChg>
        <pc:grpChg chg="add mod">
          <ac:chgData name="Weng, Lynn" userId="cd7762e8-4f46-42fd-86f6-ec02d861bf03" providerId="ADAL" clId="{D0BFBFD1-48DD-41FE-A6E1-E390D07B196F}" dt="2023-09-25T02:54:28.671" v="352"/>
          <ac:grpSpMkLst>
            <pc:docMk/>
            <pc:sldMk cId="2304660512" sldId="327"/>
            <ac:grpSpMk id="30" creationId="{113BE9CD-2490-6B66-35EE-46B5ADD38EF6}"/>
          </ac:grpSpMkLst>
        </pc:grpChg>
        <pc:grpChg chg="add mod">
          <ac:chgData name="Weng, Lynn" userId="cd7762e8-4f46-42fd-86f6-ec02d861bf03" providerId="ADAL" clId="{D0BFBFD1-48DD-41FE-A6E1-E390D07B196F}" dt="2023-09-25T02:54:28.671" v="352"/>
          <ac:grpSpMkLst>
            <pc:docMk/>
            <pc:sldMk cId="2304660512" sldId="327"/>
            <ac:grpSpMk id="34" creationId="{8FD31BF2-AC27-A01F-434D-489209A2420F}"/>
          </ac:grpSpMkLst>
        </pc:grpChg>
        <pc:grpChg chg="add mod">
          <ac:chgData name="Weng, Lynn" userId="cd7762e8-4f46-42fd-86f6-ec02d861bf03" providerId="ADAL" clId="{D0BFBFD1-48DD-41FE-A6E1-E390D07B196F}" dt="2023-09-25T02:54:28.671" v="352"/>
          <ac:grpSpMkLst>
            <pc:docMk/>
            <pc:sldMk cId="2304660512" sldId="327"/>
            <ac:grpSpMk id="38" creationId="{2A9288BC-263E-19C3-673B-E7BAED93CDE1}"/>
          </ac:grpSpMkLst>
        </pc:grpChg>
        <pc:picChg chg="del">
          <ac:chgData name="Weng, Lynn" userId="cd7762e8-4f46-42fd-86f6-ec02d861bf03" providerId="ADAL" clId="{D0BFBFD1-48DD-41FE-A6E1-E390D07B196F}" dt="2023-09-25T02:53:57.487" v="346" actId="478"/>
          <ac:picMkLst>
            <pc:docMk/>
            <pc:sldMk cId="2304660512" sldId="327"/>
            <ac:picMk id="9" creationId="{033F1EB6-1CBB-C561-10B5-308E1BE8321B}"/>
          </ac:picMkLst>
        </pc:picChg>
        <pc:picChg chg="mod">
          <ac:chgData name="Weng, Lynn" userId="cd7762e8-4f46-42fd-86f6-ec02d861bf03" providerId="ADAL" clId="{D0BFBFD1-48DD-41FE-A6E1-E390D07B196F}" dt="2023-09-25T02:54:28.671" v="352"/>
          <ac:picMkLst>
            <pc:docMk/>
            <pc:sldMk cId="2304660512" sldId="327"/>
            <ac:picMk id="20" creationId="{A844F21F-9041-2F80-DDAB-58CA6F380546}"/>
          </ac:picMkLst>
        </pc:picChg>
        <pc:picChg chg="mod">
          <ac:chgData name="Weng, Lynn" userId="cd7762e8-4f46-42fd-86f6-ec02d861bf03" providerId="ADAL" clId="{D0BFBFD1-48DD-41FE-A6E1-E390D07B196F}" dt="2023-09-25T02:54:28.671" v="352"/>
          <ac:picMkLst>
            <pc:docMk/>
            <pc:sldMk cId="2304660512" sldId="327"/>
            <ac:picMk id="23" creationId="{87CCA365-85DD-FCF9-89AA-DD01AB85AF9E}"/>
          </ac:picMkLst>
        </pc:picChg>
        <pc:picChg chg="mod">
          <ac:chgData name="Weng, Lynn" userId="cd7762e8-4f46-42fd-86f6-ec02d861bf03" providerId="ADAL" clId="{D0BFBFD1-48DD-41FE-A6E1-E390D07B196F}" dt="2023-09-25T02:54:28.671" v="352"/>
          <ac:picMkLst>
            <pc:docMk/>
            <pc:sldMk cId="2304660512" sldId="327"/>
            <ac:picMk id="26" creationId="{668AA392-DDBE-2CF2-9C75-2C6C62D5A589}"/>
          </ac:picMkLst>
        </pc:picChg>
        <pc:cxnChg chg="mod">
          <ac:chgData name="Weng, Lynn" userId="cd7762e8-4f46-42fd-86f6-ec02d861bf03" providerId="ADAL" clId="{D0BFBFD1-48DD-41FE-A6E1-E390D07B196F}" dt="2023-09-25T02:54:28.671" v="352"/>
          <ac:cxnSpMkLst>
            <pc:docMk/>
            <pc:sldMk cId="2304660512" sldId="327"/>
            <ac:cxnSpMk id="32" creationId="{395746B2-73C9-0672-8506-86177C4FAAD8}"/>
          </ac:cxnSpMkLst>
        </pc:cxnChg>
        <pc:cxnChg chg="mod">
          <ac:chgData name="Weng, Lynn" userId="cd7762e8-4f46-42fd-86f6-ec02d861bf03" providerId="ADAL" clId="{D0BFBFD1-48DD-41FE-A6E1-E390D07B196F}" dt="2023-09-25T02:54:28.671" v="352"/>
          <ac:cxnSpMkLst>
            <pc:docMk/>
            <pc:sldMk cId="2304660512" sldId="327"/>
            <ac:cxnSpMk id="37" creationId="{2BF1D29A-08C0-09A9-2695-68B84A7BB89D}"/>
          </ac:cxnSpMkLst>
        </pc:cxnChg>
        <pc:cxnChg chg="mod">
          <ac:chgData name="Weng, Lynn" userId="cd7762e8-4f46-42fd-86f6-ec02d861bf03" providerId="ADAL" clId="{D0BFBFD1-48DD-41FE-A6E1-E390D07B196F}" dt="2023-09-25T02:54:28.671" v="352"/>
          <ac:cxnSpMkLst>
            <pc:docMk/>
            <pc:sldMk cId="2304660512" sldId="327"/>
            <ac:cxnSpMk id="41" creationId="{2DE2EF21-0E37-0267-3627-F35E3C7FC946}"/>
          </ac:cxnSpMkLst>
        </pc:cxnChg>
      </pc:sldChg>
      <pc:sldChg chg="addSp delSp modSp add mod">
        <pc:chgData name="Weng, Lynn" userId="cd7762e8-4f46-42fd-86f6-ec02d861bf03" providerId="ADAL" clId="{D0BFBFD1-48DD-41FE-A6E1-E390D07B196F}" dt="2023-10-23T03:39:26.560" v="790" actId="1076"/>
        <pc:sldMkLst>
          <pc:docMk/>
          <pc:sldMk cId="869957200" sldId="328"/>
        </pc:sldMkLst>
        <pc:spChg chg="del">
          <ac:chgData name="Weng, Lynn" userId="cd7762e8-4f46-42fd-86f6-ec02d861bf03" providerId="ADAL" clId="{D0BFBFD1-48DD-41FE-A6E1-E390D07B196F}" dt="2023-09-25T05:48:54.030" v="397" actId="478"/>
          <ac:spMkLst>
            <pc:docMk/>
            <pc:sldMk cId="869957200" sldId="328"/>
            <ac:spMk id="16" creationId="{00000000-0000-0000-0000-000000000000}"/>
          </ac:spMkLst>
        </pc:spChg>
        <pc:spChg chg="del">
          <ac:chgData name="Weng, Lynn" userId="cd7762e8-4f46-42fd-86f6-ec02d861bf03" providerId="ADAL" clId="{D0BFBFD1-48DD-41FE-A6E1-E390D07B196F}" dt="2023-09-25T05:48:54.030" v="397" actId="478"/>
          <ac:spMkLst>
            <pc:docMk/>
            <pc:sldMk cId="869957200" sldId="328"/>
            <ac:spMk id="17" creationId="{00000000-0000-0000-0000-000000000000}"/>
          </ac:spMkLst>
        </pc:spChg>
        <pc:spChg chg="del">
          <ac:chgData name="Weng, Lynn" userId="cd7762e8-4f46-42fd-86f6-ec02d861bf03" providerId="ADAL" clId="{D0BFBFD1-48DD-41FE-A6E1-E390D07B196F}" dt="2023-09-25T05:48:54.030" v="397" actId="478"/>
          <ac:spMkLst>
            <pc:docMk/>
            <pc:sldMk cId="869957200" sldId="328"/>
            <ac:spMk id="18" creationId="{00000000-0000-0000-0000-000000000000}"/>
          </ac:spMkLst>
        </pc:spChg>
        <pc:spChg chg="del">
          <ac:chgData name="Weng, Lynn" userId="cd7762e8-4f46-42fd-86f6-ec02d861bf03" providerId="ADAL" clId="{D0BFBFD1-48DD-41FE-A6E1-E390D07B196F}" dt="2023-09-25T05:48:54.030" v="397" actId="478"/>
          <ac:spMkLst>
            <pc:docMk/>
            <pc:sldMk cId="869957200" sldId="328"/>
            <ac:spMk id="19" creationId="{00000000-0000-0000-0000-000000000000}"/>
          </ac:spMkLst>
        </pc:spChg>
        <pc:spChg chg="del">
          <ac:chgData name="Weng, Lynn" userId="cd7762e8-4f46-42fd-86f6-ec02d861bf03" providerId="ADAL" clId="{D0BFBFD1-48DD-41FE-A6E1-E390D07B196F}" dt="2023-10-23T03:39:21.841" v="789" actId="478"/>
          <ac:spMkLst>
            <pc:docMk/>
            <pc:sldMk cId="869957200" sldId="328"/>
            <ac:spMk id="20" creationId="{00000000-0000-0000-0000-000000000000}"/>
          </ac:spMkLst>
        </pc:spChg>
        <pc:spChg chg="del">
          <ac:chgData name="Weng, Lynn" userId="cd7762e8-4f46-42fd-86f6-ec02d861bf03" providerId="ADAL" clId="{D0BFBFD1-48DD-41FE-A6E1-E390D07B196F}" dt="2023-10-23T03:39:21.841" v="789" actId="478"/>
          <ac:spMkLst>
            <pc:docMk/>
            <pc:sldMk cId="869957200" sldId="328"/>
            <ac:spMk id="21" creationId="{00000000-0000-0000-0000-000000000000}"/>
          </ac:spMkLst>
        </pc:spChg>
        <pc:spChg chg="add mod">
          <ac:chgData name="Weng, Lynn" userId="cd7762e8-4f46-42fd-86f6-ec02d861bf03" providerId="ADAL" clId="{D0BFBFD1-48DD-41FE-A6E1-E390D07B196F}" dt="2023-09-25T05:48:54.856" v="398"/>
          <ac:spMkLst>
            <pc:docMk/>
            <pc:sldMk cId="869957200" sldId="328"/>
            <ac:spMk id="26" creationId="{0DFD7875-486C-DF41-CE8F-B6221F54E9DB}"/>
          </ac:spMkLst>
        </pc:spChg>
        <pc:spChg chg="add mod">
          <ac:chgData name="Weng, Lynn" userId="cd7762e8-4f46-42fd-86f6-ec02d861bf03" providerId="ADAL" clId="{D0BFBFD1-48DD-41FE-A6E1-E390D07B196F}" dt="2023-09-25T05:48:54.856" v="398"/>
          <ac:spMkLst>
            <pc:docMk/>
            <pc:sldMk cId="869957200" sldId="328"/>
            <ac:spMk id="27" creationId="{FED3D5B9-5EFB-1161-056F-95ED590EF315}"/>
          </ac:spMkLst>
        </pc:spChg>
        <pc:spChg chg="add mod">
          <ac:chgData name="Weng, Lynn" userId="cd7762e8-4f46-42fd-86f6-ec02d861bf03" providerId="ADAL" clId="{D0BFBFD1-48DD-41FE-A6E1-E390D07B196F}" dt="2023-09-25T05:49:25.501" v="407" actId="1036"/>
          <ac:spMkLst>
            <pc:docMk/>
            <pc:sldMk cId="869957200" sldId="328"/>
            <ac:spMk id="28" creationId="{829E4582-4F87-A89F-9ACD-9D2CE59715F3}"/>
          </ac:spMkLst>
        </pc:spChg>
        <pc:spChg chg="add mod">
          <ac:chgData name="Weng, Lynn" userId="cd7762e8-4f46-42fd-86f6-ec02d861bf03" providerId="ADAL" clId="{D0BFBFD1-48DD-41FE-A6E1-E390D07B196F}" dt="2023-10-23T03:39:26.560" v="790" actId="1076"/>
          <ac:spMkLst>
            <pc:docMk/>
            <pc:sldMk cId="869957200" sldId="328"/>
            <ac:spMk id="29" creationId="{128843B9-2DCC-02E0-8551-5C4152EDE4E2}"/>
          </ac:spMkLst>
        </pc:spChg>
        <pc:grpChg chg="del">
          <ac:chgData name="Weng, Lynn" userId="cd7762e8-4f46-42fd-86f6-ec02d861bf03" providerId="ADAL" clId="{D0BFBFD1-48DD-41FE-A6E1-E390D07B196F}" dt="2023-10-23T03:39:21.841" v="789" actId="478"/>
          <ac:grpSpMkLst>
            <pc:docMk/>
            <pc:sldMk cId="869957200" sldId="328"/>
            <ac:grpSpMk id="6" creationId="{00000000-0000-0000-0000-000000000000}"/>
          </ac:grpSpMkLst>
        </pc:grpChg>
        <pc:grpChg chg="del">
          <ac:chgData name="Weng, Lynn" userId="cd7762e8-4f46-42fd-86f6-ec02d861bf03" providerId="ADAL" clId="{D0BFBFD1-48DD-41FE-A6E1-E390D07B196F}" dt="2023-10-23T03:39:21.841" v="789" actId="478"/>
          <ac:grpSpMkLst>
            <pc:docMk/>
            <pc:sldMk cId="869957200" sldId="328"/>
            <ac:grpSpMk id="8" creationId="{00000000-0000-0000-0000-000000000000}"/>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列1</c:v>
                </c:pt>
              </c:strCache>
            </c:strRef>
          </c:tx>
          <c:dPt>
            <c:idx val="0"/>
            <c:bubble3D val="0"/>
            <c:spPr>
              <a:solidFill>
                <a:schemeClr val="bg2">
                  <a:lumMod val="90000"/>
                </a:schemeClr>
              </a:solidFill>
              <a:ln w="19050">
                <a:noFill/>
              </a:ln>
              <a:effectLst/>
            </c:spPr>
            <c:extLst>
              <c:ext xmlns:c16="http://schemas.microsoft.com/office/drawing/2014/chart" uri="{C3380CC4-5D6E-409C-BE32-E72D297353CC}">
                <c16:uniqueId val="{00000001-E28D-4F12-B6A9-5BDE143F9095}"/>
              </c:ext>
            </c:extLst>
          </c:dPt>
          <c:dPt>
            <c:idx val="1"/>
            <c:bubble3D val="0"/>
            <c:spPr>
              <a:solidFill>
                <a:srgbClr val="00295B"/>
              </a:solidFill>
              <a:ln w="19050">
                <a:noFill/>
              </a:ln>
              <a:effectLst/>
            </c:spPr>
            <c:extLst>
              <c:ext xmlns:c16="http://schemas.microsoft.com/office/drawing/2014/chart" uri="{C3380CC4-5D6E-409C-BE32-E72D297353CC}">
                <c16:uniqueId val="{00000003-E28D-4F12-B6A9-5BDE143F9095}"/>
              </c:ext>
            </c:extLst>
          </c:dPt>
          <c:cat>
            <c:numRef>
              <c:f>Sheet1!$A$2:$A$3</c:f>
              <c:numCache>
                <c:formatCode>General</c:formatCode>
                <c:ptCount val="2"/>
              </c:numCache>
            </c:numRef>
          </c:cat>
          <c:val>
            <c:numRef>
              <c:f>Sheet1!$B$2:$B$3</c:f>
              <c:numCache>
                <c:formatCode>General</c:formatCode>
                <c:ptCount val="2"/>
                <c:pt idx="0">
                  <c:v>1</c:v>
                </c:pt>
                <c:pt idx="1">
                  <c:v>9</c:v>
                </c:pt>
              </c:numCache>
            </c:numRef>
          </c:val>
          <c:extLst>
            <c:ext xmlns:c16="http://schemas.microsoft.com/office/drawing/2014/chart" uri="{C3380CC4-5D6E-409C-BE32-E72D297353CC}">
              <c16:uniqueId val="{00000004-E28D-4F12-B6A9-5BDE143F909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列1</c:v>
                </c:pt>
              </c:strCache>
            </c:strRef>
          </c:tx>
          <c:dPt>
            <c:idx val="0"/>
            <c:bubble3D val="0"/>
            <c:spPr>
              <a:solidFill>
                <a:schemeClr val="bg2">
                  <a:lumMod val="90000"/>
                </a:schemeClr>
              </a:solidFill>
              <a:ln w="19050">
                <a:noFill/>
              </a:ln>
              <a:effectLst/>
            </c:spPr>
            <c:extLst>
              <c:ext xmlns:c16="http://schemas.microsoft.com/office/drawing/2014/chart" uri="{C3380CC4-5D6E-409C-BE32-E72D297353CC}">
                <c16:uniqueId val="{00000001-0C06-4F4D-A59F-683226364DE1}"/>
              </c:ext>
            </c:extLst>
          </c:dPt>
          <c:dPt>
            <c:idx val="1"/>
            <c:bubble3D val="0"/>
            <c:spPr>
              <a:solidFill>
                <a:srgbClr val="00295B"/>
              </a:solidFill>
              <a:ln w="19050">
                <a:noFill/>
              </a:ln>
              <a:effectLst/>
            </c:spPr>
            <c:extLst>
              <c:ext xmlns:c16="http://schemas.microsoft.com/office/drawing/2014/chart" uri="{C3380CC4-5D6E-409C-BE32-E72D297353CC}">
                <c16:uniqueId val="{00000003-0C06-4F4D-A59F-683226364DE1}"/>
              </c:ext>
            </c:extLst>
          </c:dPt>
          <c:cat>
            <c:numRef>
              <c:f>Sheet1!$A$2:$A$3</c:f>
              <c:numCache>
                <c:formatCode>General</c:formatCode>
                <c:ptCount val="2"/>
              </c:numCache>
            </c:numRef>
          </c:cat>
          <c:val>
            <c:numRef>
              <c:f>Sheet1!$B$2:$B$3</c:f>
              <c:numCache>
                <c:formatCode>General</c:formatCode>
                <c:ptCount val="2"/>
                <c:pt idx="0">
                  <c:v>0.5</c:v>
                </c:pt>
                <c:pt idx="1">
                  <c:v>9.5</c:v>
                </c:pt>
              </c:numCache>
            </c:numRef>
          </c:val>
          <c:extLst>
            <c:ext xmlns:c16="http://schemas.microsoft.com/office/drawing/2014/chart" uri="{C3380CC4-5D6E-409C-BE32-E72D297353CC}">
              <c16:uniqueId val="{00000004-0C06-4F4D-A59F-683226364DE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列1</c:v>
                </c:pt>
              </c:strCache>
            </c:strRef>
          </c:tx>
          <c:dPt>
            <c:idx val="0"/>
            <c:bubble3D val="0"/>
            <c:spPr>
              <a:solidFill>
                <a:schemeClr val="bg2">
                  <a:lumMod val="90000"/>
                </a:schemeClr>
              </a:solidFill>
              <a:ln w="19050">
                <a:noFill/>
              </a:ln>
              <a:effectLst/>
            </c:spPr>
            <c:extLst>
              <c:ext xmlns:c16="http://schemas.microsoft.com/office/drawing/2014/chart" uri="{C3380CC4-5D6E-409C-BE32-E72D297353CC}">
                <c16:uniqueId val="{00000001-F6C3-4405-AA81-05CD175459B4}"/>
              </c:ext>
            </c:extLst>
          </c:dPt>
          <c:dPt>
            <c:idx val="1"/>
            <c:bubble3D val="0"/>
            <c:spPr>
              <a:solidFill>
                <a:srgbClr val="00295B"/>
              </a:solidFill>
              <a:ln w="19050">
                <a:noFill/>
              </a:ln>
              <a:effectLst/>
            </c:spPr>
            <c:extLst>
              <c:ext xmlns:c16="http://schemas.microsoft.com/office/drawing/2014/chart" uri="{C3380CC4-5D6E-409C-BE32-E72D297353CC}">
                <c16:uniqueId val="{00000003-F6C3-4405-AA81-05CD175459B4}"/>
              </c:ext>
            </c:extLst>
          </c:dPt>
          <c:cat>
            <c:numRef>
              <c:f>Sheet1!$A$2:$A$3</c:f>
              <c:numCache>
                <c:formatCode>General</c:formatCode>
                <c:ptCount val="2"/>
              </c:numCache>
            </c:numRef>
          </c:cat>
          <c:val>
            <c:numRef>
              <c:f>Sheet1!$B$2:$B$3</c:f>
              <c:numCache>
                <c:formatCode>General</c:formatCode>
                <c:ptCount val="2"/>
                <c:pt idx="0">
                  <c:v>0.75</c:v>
                </c:pt>
                <c:pt idx="1">
                  <c:v>9.15</c:v>
                </c:pt>
              </c:numCache>
            </c:numRef>
          </c:val>
          <c:extLst>
            <c:ext xmlns:c16="http://schemas.microsoft.com/office/drawing/2014/chart" uri="{C3380CC4-5D6E-409C-BE32-E72D297353CC}">
              <c16:uniqueId val="{00000004-F6C3-4405-AA81-05CD175459B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sz="1200" b="1" i="0" u="none" strike="noStrike" baseline="0" dirty="0">
                <a:solidFill>
                  <a:schemeClr val="tx1"/>
                </a:solidFill>
                <a:latin typeface="Microsoft YaHei" panose="020B0503020204020204" pitchFamily="34" charset="-122"/>
                <a:ea typeface="Microsoft YaHei" panose="020B0503020204020204" pitchFamily="34" charset="-122"/>
              </a:rPr>
              <a:t>国内观众人数排名前</a:t>
            </a:r>
            <a:r>
              <a:rPr lang="en-US" altLang="zh-CN" sz="1200" b="1" i="0" u="none" strike="noStrike" baseline="0" dirty="0">
                <a:solidFill>
                  <a:schemeClr val="tx1"/>
                </a:solidFill>
                <a:latin typeface="Microsoft YaHei" panose="020B0503020204020204" pitchFamily="34" charset="-122"/>
                <a:ea typeface="Microsoft YaHei" panose="020B0503020204020204" pitchFamily="34" charset="-122"/>
              </a:rPr>
              <a:t>10</a:t>
            </a:r>
            <a:r>
              <a:rPr lang="zh-CN" altLang="en-US" sz="1200" b="1" i="0" u="none" strike="noStrike" baseline="0" dirty="0">
                <a:solidFill>
                  <a:schemeClr val="tx1"/>
                </a:solidFill>
                <a:latin typeface="Microsoft YaHei" panose="020B0503020204020204" pitchFamily="34" charset="-122"/>
                <a:ea typeface="Microsoft YaHei" panose="020B0503020204020204" pitchFamily="34" charset="-122"/>
              </a:rPr>
              <a:t>位的省份</a:t>
            </a:r>
          </a:p>
          <a:p>
            <a:pPr>
              <a:defRPr/>
            </a:pPr>
            <a:r>
              <a:rPr lang="en-US" sz="1050" b="0" i="0" u="none" strike="noStrike" baseline="0" dirty="0">
                <a:solidFill>
                  <a:schemeClr val="tx1">
                    <a:lumMod val="50000"/>
                    <a:lumOff val="50000"/>
                  </a:schemeClr>
                </a:solidFill>
                <a:latin typeface="Microsoft YaHei" panose="020B0503020204020204" pitchFamily="34" charset="-122"/>
                <a:ea typeface="Microsoft YaHei" panose="020B0503020204020204" pitchFamily="34" charset="-122"/>
              </a:rPr>
              <a:t>Top 10Provinces</a:t>
            </a:r>
            <a:endParaRPr lang="en-US" altLang="zh-CN" sz="1100" b="0" i="0" dirty="0">
              <a:solidFill>
                <a:schemeClr val="tx1">
                  <a:lumMod val="50000"/>
                  <a:lumOff val="50000"/>
                </a:schemeClr>
              </a:solidFill>
              <a:latin typeface="Microsoft YaHei" panose="020B0503020204020204" pitchFamily="34" charset="-122"/>
              <a:ea typeface="Microsoft YaHei" panose="020B0503020204020204" pitchFamily="34" charset="-122"/>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列1</c:v>
                </c:pt>
              </c:strCache>
            </c:strRef>
          </c:tx>
          <c:spPr>
            <a:solidFill>
              <a:srgbClr val="00295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湖南 Hunan</c:v>
                </c:pt>
                <c:pt idx="1">
                  <c:v>北京 Beijing</c:v>
                </c:pt>
                <c:pt idx="2">
                  <c:v>安徽 Anhui</c:v>
                </c:pt>
                <c:pt idx="3">
                  <c:v>广东 Guangdong</c:v>
                </c:pt>
                <c:pt idx="4">
                  <c:v>河北 Hebei</c:v>
                </c:pt>
                <c:pt idx="5">
                  <c:v>河南 Henan</c:v>
                </c:pt>
                <c:pt idx="6">
                  <c:v>山东 Shandong</c:v>
                </c:pt>
                <c:pt idx="7">
                  <c:v>浙江 Zhejiang</c:v>
                </c:pt>
                <c:pt idx="8">
                  <c:v>江苏 Jiangsu</c:v>
                </c:pt>
                <c:pt idx="9">
                  <c:v>上海 Shanghai</c:v>
                </c:pt>
              </c:strCache>
            </c:strRef>
          </c:cat>
          <c:val>
            <c:numRef>
              <c:f>Sheet1!$B$2:$B$11</c:f>
              <c:numCache>
                <c:formatCode>0.0%</c:formatCode>
                <c:ptCount val="10"/>
                <c:pt idx="0">
                  <c:v>1.5144418423106949E-2</c:v>
                </c:pt>
                <c:pt idx="1">
                  <c:v>2.2794691647150665E-2</c:v>
                </c:pt>
                <c:pt idx="2">
                  <c:v>2.6073380171740827E-2</c:v>
                </c:pt>
                <c:pt idx="3">
                  <c:v>3.3099141295862611E-2</c:v>
                </c:pt>
                <c:pt idx="4">
                  <c:v>3.7158469945355189E-2</c:v>
                </c:pt>
                <c:pt idx="5">
                  <c:v>3.9500390320062452E-2</c:v>
                </c:pt>
                <c:pt idx="6">
                  <c:v>4.2622950819672129E-2</c:v>
                </c:pt>
                <c:pt idx="7">
                  <c:v>0.13989071038251366</c:v>
                </c:pt>
                <c:pt idx="8">
                  <c:v>0.18579234972677597</c:v>
                </c:pt>
                <c:pt idx="9">
                  <c:v>0.35238095238095241</c:v>
                </c:pt>
              </c:numCache>
            </c:numRef>
          </c:val>
          <c:extLst>
            <c:ext xmlns:c16="http://schemas.microsoft.com/office/drawing/2014/chart" uri="{C3380CC4-5D6E-409C-BE32-E72D297353CC}">
              <c16:uniqueId val="{00000000-7050-4C6E-83B4-D8B43FD4D0DD}"/>
            </c:ext>
          </c:extLst>
        </c:ser>
        <c:dLbls>
          <c:showLegendKey val="0"/>
          <c:showVal val="1"/>
          <c:showCatName val="0"/>
          <c:showSerName val="0"/>
          <c:showPercent val="0"/>
          <c:showBubbleSize val="0"/>
        </c:dLbls>
        <c:gapWidth val="150"/>
        <c:overlap val="-25"/>
        <c:axId val="946036528"/>
        <c:axId val="2027738128"/>
      </c:barChart>
      <c:catAx>
        <c:axId val="946036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295B"/>
                </a:solidFill>
                <a:latin typeface="Microsoft YaHei" panose="020B0503020204020204" pitchFamily="34" charset="-122"/>
                <a:ea typeface="Microsoft YaHei" panose="020B0503020204020204" pitchFamily="34" charset="-122"/>
                <a:cs typeface="+mn-cs"/>
              </a:defRPr>
            </a:pPr>
            <a:endParaRPr lang="en-US"/>
          </a:p>
        </c:txPr>
        <c:crossAx val="2027738128"/>
        <c:crosses val="autoZero"/>
        <c:auto val="1"/>
        <c:lblAlgn val="ctr"/>
        <c:lblOffset val="100"/>
        <c:noMultiLvlLbl val="0"/>
      </c:catAx>
      <c:valAx>
        <c:axId val="2027738128"/>
        <c:scaling>
          <c:orientation val="minMax"/>
        </c:scaling>
        <c:delete val="1"/>
        <c:axPos val="b"/>
        <c:numFmt formatCode="0.0%" sourceLinked="1"/>
        <c:majorTickMark val="none"/>
        <c:minorTickMark val="none"/>
        <c:tickLblPos val="nextTo"/>
        <c:crossAx val="94603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2016030586787E-2"/>
          <c:y val="9.253999036700869E-2"/>
          <c:w val="0.86644769362211072"/>
          <c:h val="0.84496028682542079"/>
        </c:manualLayout>
      </c:layout>
      <c:pie3DChart>
        <c:varyColors val="1"/>
        <c:ser>
          <c:idx val="0"/>
          <c:order val="0"/>
          <c:tx>
            <c:strRef>
              <c:f>Sheet1!$B$1</c:f>
              <c:strCache>
                <c:ptCount val="1"/>
                <c:pt idx="0">
                  <c:v>销售额</c:v>
                </c:pt>
              </c:strCache>
            </c:strRef>
          </c:tx>
          <c:dPt>
            <c:idx val="0"/>
            <c:bubble3D val="0"/>
            <c:spPr>
              <a:solidFill>
                <a:schemeClr val="accent5">
                  <a:tint val="43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880D-4A5D-B183-344CD2245E54}"/>
              </c:ext>
            </c:extLst>
          </c:dPt>
          <c:dPt>
            <c:idx val="1"/>
            <c:bubble3D val="0"/>
            <c:spPr>
              <a:solidFill>
                <a:schemeClr val="accent5">
                  <a:tint val="5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80D-4A5D-B183-344CD2245E54}"/>
              </c:ext>
            </c:extLst>
          </c:dPt>
          <c:dPt>
            <c:idx val="2"/>
            <c:bubble3D val="0"/>
            <c:spPr>
              <a:solidFill>
                <a:schemeClr val="accent5">
                  <a:tint val="69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880D-4A5D-B183-344CD2245E54}"/>
              </c:ext>
            </c:extLst>
          </c:dPt>
          <c:dPt>
            <c:idx val="3"/>
            <c:bubble3D val="0"/>
            <c:spPr>
              <a:solidFill>
                <a:schemeClr val="accent5">
                  <a:tint val="81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880D-4A5D-B183-344CD2245E54}"/>
              </c:ext>
            </c:extLst>
          </c:dPt>
          <c:dPt>
            <c:idx val="4"/>
            <c:bubble3D val="0"/>
            <c:spPr>
              <a:solidFill>
                <a:schemeClr val="accent5">
                  <a:tint val="94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880D-4A5D-B183-344CD2245E54}"/>
              </c:ext>
            </c:extLst>
          </c:dPt>
          <c:dPt>
            <c:idx val="5"/>
            <c:bubble3D val="0"/>
            <c:spPr>
              <a:solidFill>
                <a:schemeClr val="accent5">
                  <a:shade val="93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880D-4A5D-B183-344CD2245E54}"/>
              </c:ext>
            </c:extLst>
          </c:dPt>
          <c:dPt>
            <c:idx val="6"/>
            <c:bubble3D val="0"/>
            <c:spPr>
              <a:solidFill>
                <a:schemeClr val="accent5">
                  <a:shade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880D-4A5D-B183-344CD2245E54}"/>
              </c:ext>
            </c:extLst>
          </c:dPt>
          <c:dPt>
            <c:idx val="7"/>
            <c:bubble3D val="0"/>
            <c:spPr>
              <a:solidFill>
                <a:schemeClr val="accent5">
                  <a:shade val="6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880D-4A5D-B183-344CD2245E54}"/>
              </c:ext>
            </c:extLst>
          </c:dPt>
          <c:dPt>
            <c:idx val="8"/>
            <c:bubble3D val="0"/>
            <c:spPr>
              <a:solidFill>
                <a:schemeClr val="accent5">
                  <a:shade val="5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880D-4A5D-B183-344CD2245E54}"/>
              </c:ext>
            </c:extLst>
          </c:dPt>
          <c:dPt>
            <c:idx val="9"/>
            <c:bubble3D val="0"/>
            <c:spPr>
              <a:solidFill>
                <a:schemeClr val="accent5">
                  <a:shade val="42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880D-4A5D-B183-344CD2245E5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icrosoft YaHei" panose="020B0503020204020204" pitchFamily="34" charset="-122"/>
                    <a:ea typeface="Microsoft YaHei" panose="020B0503020204020204" pitchFamily="34" charset="-122"/>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进出口贸易商</c:v>
                </c:pt>
                <c:pt idx="1">
                  <c:v>工程商</c:v>
                </c:pt>
                <c:pt idx="2">
                  <c:v>行业协会</c:v>
                </c:pt>
                <c:pt idx="3">
                  <c:v>代理商</c:v>
                </c:pt>
                <c:pt idx="4">
                  <c:v>经销商/分销商/零售商</c:v>
                </c:pt>
                <c:pt idx="5">
                  <c:v>房地产开发商</c:v>
                </c:pt>
                <c:pt idx="6">
                  <c:v>全屋定制/装饰公司</c:v>
                </c:pt>
                <c:pt idx="7">
                  <c:v>建筑师/设计师</c:v>
                </c:pt>
                <c:pt idx="8">
                  <c:v>其他</c:v>
                </c:pt>
                <c:pt idx="9">
                  <c:v>业主</c:v>
                </c:pt>
              </c:strCache>
            </c:strRef>
          </c:cat>
          <c:val>
            <c:numRef>
              <c:f>Sheet1!$B$2:$B$11</c:f>
              <c:numCache>
                <c:formatCode>0%</c:formatCode>
                <c:ptCount val="10"/>
                <c:pt idx="0">
                  <c:v>0.2</c:v>
                </c:pt>
                <c:pt idx="1">
                  <c:v>0.18636363636363637</c:v>
                </c:pt>
                <c:pt idx="2">
                  <c:v>0.15454545454545454</c:v>
                </c:pt>
                <c:pt idx="3">
                  <c:v>0.10454545454545454</c:v>
                </c:pt>
                <c:pt idx="4">
                  <c:v>7.7272727272727271E-2</c:v>
                </c:pt>
                <c:pt idx="5">
                  <c:v>7.2727272727272724E-2</c:v>
                </c:pt>
                <c:pt idx="6">
                  <c:v>7.2727272727272724E-2</c:v>
                </c:pt>
                <c:pt idx="7">
                  <c:v>5.4545454545454543E-2</c:v>
                </c:pt>
                <c:pt idx="8">
                  <c:v>4.0909090909090909E-2</c:v>
                </c:pt>
                <c:pt idx="9">
                  <c:v>3.6363636363636362E-2</c:v>
                </c:pt>
              </c:numCache>
            </c:numRef>
          </c:val>
          <c:extLst>
            <c:ext xmlns:c16="http://schemas.microsoft.com/office/drawing/2014/chart" uri="{C3380CC4-5D6E-409C-BE32-E72D297353CC}">
              <c16:uniqueId val="{00000016-880D-4A5D-B183-344CD2245E54}"/>
            </c:ext>
          </c:extLst>
        </c:ser>
        <c:dLbls>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列1</c:v>
                </c:pt>
              </c:strCache>
            </c:strRef>
          </c:tx>
          <c:spPr>
            <a:solidFill>
              <a:srgbClr val="00295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其他</c:v>
                </c:pt>
                <c:pt idx="1">
                  <c:v>产品研发人员</c:v>
                </c:pt>
                <c:pt idx="2">
                  <c:v>市场调研/营销</c:v>
                </c:pt>
                <c:pt idx="3">
                  <c:v>采购主管</c:v>
                </c:pt>
                <c:pt idx="4">
                  <c:v>销售</c:v>
                </c:pt>
                <c:pt idx="5">
                  <c:v>企业基建负责人</c:v>
                </c:pt>
                <c:pt idx="6">
                  <c:v>设计人员</c:v>
                </c:pt>
                <c:pt idx="7">
                  <c:v>部门经理/总监</c:v>
                </c:pt>
                <c:pt idx="8">
                  <c:v>公司管理人员(董事长、首席执行官、总经理、合伙人)</c:v>
                </c:pt>
                <c:pt idx="9">
                  <c:v>区域/分公司/工厂负责人</c:v>
                </c:pt>
              </c:strCache>
            </c:strRef>
          </c:cat>
          <c:val>
            <c:numRef>
              <c:f>Sheet1!$B$2:$B$11</c:f>
              <c:numCache>
                <c:formatCode>0%</c:formatCode>
                <c:ptCount val="10"/>
                <c:pt idx="0">
                  <c:v>2.2727272727272728E-2</c:v>
                </c:pt>
                <c:pt idx="1">
                  <c:v>2.7272727272727271E-2</c:v>
                </c:pt>
                <c:pt idx="2">
                  <c:v>6.363636363636363E-2</c:v>
                </c:pt>
                <c:pt idx="3">
                  <c:v>7.2727272727272724E-2</c:v>
                </c:pt>
                <c:pt idx="4">
                  <c:v>8.6363636363636365E-2</c:v>
                </c:pt>
                <c:pt idx="5">
                  <c:v>0.12727272727272726</c:v>
                </c:pt>
                <c:pt idx="6">
                  <c:v>0.12727272727272726</c:v>
                </c:pt>
                <c:pt idx="7">
                  <c:v>0.1409090909090909</c:v>
                </c:pt>
                <c:pt idx="8">
                  <c:v>0.15454545454545454</c:v>
                </c:pt>
                <c:pt idx="9">
                  <c:v>0.17727272727272728</c:v>
                </c:pt>
              </c:numCache>
            </c:numRef>
          </c:val>
          <c:extLst>
            <c:ext xmlns:c16="http://schemas.microsoft.com/office/drawing/2014/chart" uri="{C3380CC4-5D6E-409C-BE32-E72D297353CC}">
              <c16:uniqueId val="{00000000-7130-41F3-B8D1-CA889E2BA211}"/>
            </c:ext>
          </c:extLst>
        </c:ser>
        <c:dLbls>
          <c:showLegendKey val="0"/>
          <c:showVal val="1"/>
          <c:showCatName val="0"/>
          <c:showSerName val="0"/>
          <c:showPercent val="0"/>
          <c:showBubbleSize val="0"/>
        </c:dLbls>
        <c:gapWidth val="150"/>
        <c:overlap val="-25"/>
        <c:axId val="946036528"/>
        <c:axId val="2027738128"/>
      </c:barChart>
      <c:catAx>
        <c:axId val="946036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icrosoft YaHei" panose="020B0503020204020204" pitchFamily="34" charset="-122"/>
                <a:ea typeface="Microsoft YaHei" panose="020B0503020204020204" pitchFamily="34" charset="-122"/>
                <a:cs typeface="+mn-cs"/>
              </a:defRPr>
            </a:pPr>
            <a:endParaRPr lang="en-US"/>
          </a:p>
        </c:txPr>
        <c:crossAx val="2027738128"/>
        <c:crosses val="autoZero"/>
        <c:auto val="1"/>
        <c:lblAlgn val="ctr"/>
        <c:lblOffset val="100"/>
        <c:noMultiLvlLbl val="0"/>
      </c:catAx>
      <c:valAx>
        <c:axId val="2027738128"/>
        <c:scaling>
          <c:orientation val="minMax"/>
        </c:scaling>
        <c:delete val="1"/>
        <c:axPos val="b"/>
        <c:numFmt formatCode="0%" sourceLinked="1"/>
        <c:majorTickMark val="none"/>
        <c:minorTickMark val="none"/>
        <c:tickLblPos val="nextTo"/>
        <c:crossAx val="94603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列1</c:v>
                </c:pt>
              </c:strCache>
            </c:strRef>
          </c:tx>
          <c:dPt>
            <c:idx val="0"/>
            <c:bubble3D val="0"/>
            <c:spPr>
              <a:solidFill>
                <a:schemeClr val="bg2">
                  <a:lumMod val="90000"/>
                </a:schemeClr>
              </a:solidFill>
              <a:ln w="19050">
                <a:noFill/>
              </a:ln>
              <a:effectLst/>
            </c:spPr>
            <c:extLst>
              <c:ext xmlns:c16="http://schemas.microsoft.com/office/drawing/2014/chart" uri="{C3380CC4-5D6E-409C-BE32-E72D297353CC}">
                <c16:uniqueId val="{00000001-FEAE-48B1-81AA-233EA06F4E59}"/>
              </c:ext>
            </c:extLst>
          </c:dPt>
          <c:dPt>
            <c:idx val="1"/>
            <c:bubble3D val="0"/>
            <c:spPr>
              <a:solidFill>
                <a:srgbClr val="00295B"/>
              </a:solidFill>
              <a:ln w="19050">
                <a:noFill/>
              </a:ln>
              <a:effectLst/>
            </c:spPr>
            <c:extLst>
              <c:ext xmlns:c16="http://schemas.microsoft.com/office/drawing/2014/chart" uri="{C3380CC4-5D6E-409C-BE32-E72D297353CC}">
                <c16:uniqueId val="{00000003-FEAE-48B1-81AA-233EA06F4E59}"/>
              </c:ext>
            </c:extLst>
          </c:dPt>
          <c:cat>
            <c:numRef>
              <c:f>Sheet1!$A$2:$A$3</c:f>
              <c:numCache>
                <c:formatCode>General</c:formatCode>
                <c:ptCount val="2"/>
              </c:numCache>
            </c:numRef>
          </c:cat>
          <c:val>
            <c:numRef>
              <c:f>Sheet1!$B$2:$B$3</c:f>
              <c:numCache>
                <c:formatCode>General</c:formatCode>
                <c:ptCount val="2"/>
                <c:pt idx="0">
                  <c:v>1</c:v>
                </c:pt>
                <c:pt idx="1">
                  <c:v>9</c:v>
                </c:pt>
              </c:numCache>
            </c:numRef>
          </c:val>
          <c:extLst>
            <c:ext xmlns:c16="http://schemas.microsoft.com/office/drawing/2014/chart" uri="{C3380CC4-5D6E-409C-BE32-E72D297353CC}">
              <c16:uniqueId val="{00000004-FEAE-48B1-81AA-233EA06F4E5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列1</c:v>
                </c:pt>
              </c:strCache>
            </c:strRef>
          </c:tx>
          <c:dPt>
            <c:idx val="0"/>
            <c:bubble3D val="0"/>
            <c:spPr>
              <a:solidFill>
                <a:schemeClr val="bg2">
                  <a:lumMod val="90000"/>
                </a:schemeClr>
              </a:solidFill>
              <a:ln w="19050">
                <a:noFill/>
              </a:ln>
              <a:effectLst/>
            </c:spPr>
            <c:extLst>
              <c:ext xmlns:c16="http://schemas.microsoft.com/office/drawing/2014/chart" uri="{C3380CC4-5D6E-409C-BE32-E72D297353CC}">
                <c16:uniqueId val="{00000001-9BB0-48D4-B2BF-6230BEB78A2E}"/>
              </c:ext>
            </c:extLst>
          </c:dPt>
          <c:dPt>
            <c:idx val="1"/>
            <c:bubble3D val="0"/>
            <c:spPr>
              <a:solidFill>
                <a:srgbClr val="00295B"/>
              </a:solidFill>
              <a:ln w="19050">
                <a:noFill/>
              </a:ln>
              <a:effectLst/>
            </c:spPr>
            <c:extLst>
              <c:ext xmlns:c16="http://schemas.microsoft.com/office/drawing/2014/chart" uri="{C3380CC4-5D6E-409C-BE32-E72D297353CC}">
                <c16:uniqueId val="{00000003-9BB0-48D4-B2BF-6230BEB78A2E}"/>
              </c:ext>
            </c:extLst>
          </c:dPt>
          <c:cat>
            <c:numRef>
              <c:f>Sheet1!$A$2:$A$3</c:f>
              <c:numCache>
                <c:formatCode>General</c:formatCode>
                <c:ptCount val="2"/>
              </c:numCache>
            </c:numRef>
          </c:cat>
          <c:val>
            <c:numRef>
              <c:f>Sheet1!$B$2:$B$3</c:f>
              <c:numCache>
                <c:formatCode>General</c:formatCode>
                <c:ptCount val="2"/>
                <c:pt idx="0">
                  <c:v>0.4</c:v>
                </c:pt>
                <c:pt idx="1">
                  <c:v>9.6</c:v>
                </c:pt>
              </c:numCache>
            </c:numRef>
          </c:val>
          <c:extLst>
            <c:ext xmlns:c16="http://schemas.microsoft.com/office/drawing/2014/chart" uri="{C3380CC4-5D6E-409C-BE32-E72D297353CC}">
              <c16:uniqueId val="{00000004-9BB0-48D4-B2BF-6230BEB78A2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列1</c:v>
                </c:pt>
              </c:strCache>
            </c:strRef>
          </c:tx>
          <c:dPt>
            <c:idx val="0"/>
            <c:bubble3D val="0"/>
            <c:spPr>
              <a:solidFill>
                <a:schemeClr val="bg2">
                  <a:lumMod val="90000"/>
                </a:schemeClr>
              </a:solidFill>
              <a:ln w="19050">
                <a:noFill/>
              </a:ln>
              <a:effectLst/>
            </c:spPr>
            <c:extLst>
              <c:ext xmlns:c16="http://schemas.microsoft.com/office/drawing/2014/chart" uri="{C3380CC4-5D6E-409C-BE32-E72D297353CC}">
                <c16:uniqueId val="{00000001-7D94-48A7-B645-7CD6C3D89912}"/>
              </c:ext>
            </c:extLst>
          </c:dPt>
          <c:dPt>
            <c:idx val="1"/>
            <c:bubble3D val="0"/>
            <c:spPr>
              <a:solidFill>
                <a:srgbClr val="00295B"/>
              </a:solidFill>
              <a:ln w="19050">
                <a:noFill/>
              </a:ln>
              <a:effectLst/>
            </c:spPr>
            <c:extLst>
              <c:ext xmlns:c16="http://schemas.microsoft.com/office/drawing/2014/chart" uri="{C3380CC4-5D6E-409C-BE32-E72D297353CC}">
                <c16:uniqueId val="{00000003-7D94-48A7-B645-7CD6C3D89912}"/>
              </c:ext>
            </c:extLst>
          </c:dPt>
          <c:cat>
            <c:numRef>
              <c:f>Sheet1!$A$2:$A$3</c:f>
              <c:numCache>
                <c:formatCode>General</c:formatCode>
                <c:ptCount val="2"/>
              </c:numCache>
            </c:numRef>
          </c:cat>
          <c:val>
            <c:numRef>
              <c:f>Sheet1!$B$2:$B$3</c:f>
              <c:numCache>
                <c:formatCode>General</c:formatCode>
                <c:ptCount val="2"/>
                <c:pt idx="0">
                  <c:v>0.6</c:v>
                </c:pt>
                <c:pt idx="1">
                  <c:v>9.4</c:v>
                </c:pt>
              </c:numCache>
            </c:numRef>
          </c:val>
          <c:extLst>
            <c:ext xmlns:c16="http://schemas.microsoft.com/office/drawing/2014/chart" uri="{C3380CC4-5D6E-409C-BE32-E72D297353CC}">
              <c16:uniqueId val="{00000004-7D94-48A7-B645-7CD6C3D8991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29127-C559-4224-9BCD-072D49931110}" type="datetimeFigureOut">
              <a:rPr lang="en-US" smtClean="0"/>
              <a:t>10/23/2023</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B84A2-E0B8-4CCC-A7C9-76D08012C3B0}" type="slidenum">
              <a:rPr lang="en-US" smtClean="0"/>
              <a:t>‹#›</a:t>
            </a:fld>
            <a:endParaRPr lang="en-US"/>
          </a:p>
        </p:txBody>
      </p:sp>
    </p:spTree>
    <p:extLst>
      <p:ext uri="{BB962C8B-B14F-4D97-AF65-F5344CB8AC3E}">
        <p14:creationId xmlns:p14="http://schemas.microsoft.com/office/powerpoint/2010/main" val="414090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64DB84A2-E0B8-4CCC-A7C9-76D08012C3B0}" type="slidenum">
              <a:rPr lang="en-US" smtClean="0"/>
              <a:t>12</a:t>
            </a:fld>
            <a:endParaRPr lang="en-US"/>
          </a:p>
        </p:txBody>
      </p:sp>
    </p:spTree>
    <p:extLst>
      <p:ext uri="{BB962C8B-B14F-4D97-AF65-F5344CB8AC3E}">
        <p14:creationId xmlns:p14="http://schemas.microsoft.com/office/powerpoint/2010/main" val="401743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0F151851-9AD4-4CDA-B7A2-4D9D40F9F295}" type="slidenum">
              <a:rPr lang="zh-CN" altLang="en-US" smtClean="0"/>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3DB44F-49B7-2B41-A762-479C2ECD52B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76C2FBF2-86CC-8F4F-AD78-06BABD7CF4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B7EA9570-F448-374F-5BCB-558E7A128996}"/>
              </a:ext>
            </a:extLst>
          </p:cNvPr>
          <p:cNvSpPr>
            <a:spLocks noGrp="1"/>
          </p:cNvSpPr>
          <p:nvPr>
            <p:ph type="dt" sz="half" idx="10"/>
          </p:nvPr>
        </p:nvSpPr>
        <p:spPr/>
        <p:txBody>
          <a:bodyPr/>
          <a:lstStyle/>
          <a:p>
            <a:fld id="{AD145E91-C468-408A-82A2-89EBEEDAA98E}" type="datetimeFigureOut">
              <a:rPr lang="en-US" smtClean="0"/>
              <a:t>10/23/2023</a:t>
            </a:fld>
            <a:endParaRPr lang="en-US"/>
          </a:p>
        </p:txBody>
      </p:sp>
      <p:sp>
        <p:nvSpPr>
          <p:cNvPr id="5" name="页脚占位符 4">
            <a:extLst>
              <a:ext uri="{FF2B5EF4-FFF2-40B4-BE49-F238E27FC236}">
                <a16:creationId xmlns:a16="http://schemas.microsoft.com/office/drawing/2014/main" id="{8333748C-B4BE-4FBD-3138-F376B325D27F}"/>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4F05EC00-B500-69EF-B841-81A2D1CD8160}"/>
              </a:ext>
            </a:extLst>
          </p:cNvPr>
          <p:cNvSpPr>
            <a:spLocks noGrp="1"/>
          </p:cNvSpPr>
          <p:nvPr>
            <p:ph type="sldNum" sz="quarter" idx="12"/>
          </p:nvPr>
        </p:nvSpPr>
        <p:spPr/>
        <p:txBody>
          <a:bodyPr/>
          <a:lstStyle/>
          <a:p>
            <a:fld id="{10AAEB6D-0CE0-4992-B9D8-0EBB17D610A0}" type="slidenum">
              <a:rPr lang="en-US" smtClean="0"/>
              <a:t>‹#›</a:t>
            </a:fld>
            <a:endParaRPr lang="en-US"/>
          </a:p>
        </p:txBody>
      </p:sp>
    </p:spTree>
    <p:extLst>
      <p:ext uri="{BB962C8B-B14F-4D97-AF65-F5344CB8AC3E}">
        <p14:creationId xmlns:p14="http://schemas.microsoft.com/office/powerpoint/2010/main" val="312889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EF3D51-93EE-1591-CD3E-7EA542E53021}"/>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D1D52200-000F-6E2E-A14C-DB6E39A2A4A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AA19816E-9CF4-58A1-E064-068490F343CC}"/>
              </a:ext>
            </a:extLst>
          </p:cNvPr>
          <p:cNvSpPr>
            <a:spLocks noGrp="1"/>
          </p:cNvSpPr>
          <p:nvPr>
            <p:ph type="dt" sz="half" idx="10"/>
          </p:nvPr>
        </p:nvSpPr>
        <p:spPr/>
        <p:txBody>
          <a:bodyPr/>
          <a:lstStyle/>
          <a:p>
            <a:fld id="{AD145E91-C468-408A-82A2-89EBEEDAA98E}" type="datetimeFigureOut">
              <a:rPr lang="en-US" smtClean="0"/>
              <a:t>10/23/2023</a:t>
            </a:fld>
            <a:endParaRPr lang="en-US"/>
          </a:p>
        </p:txBody>
      </p:sp>
      <p:sp>
        <p:nvSpPr>
          <p:cNvPr id="5" name="页脚占位符 4">
            <a:extLst>
              <a:ext uri="{FF2B5EF4-FFF2-40B4-BE49-F238E27FC236}">
                <a16:creationId xmlns:a16="http://schemas.microsoft.com/office/drawing/2014/main" id="{D2556D5A-BDF5-A2AE-1720-C5431F1C460E}"/>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7E2DA54B-E045-4CF2-482F-55C40611DD94}"/>
              </a:ext>
            </a:extLst>
          </p:cNvPr>
          <p:cNvSpPr>
            <a:spLocks noGrp="1"/>
          </p:cNvSpPr>
          <p:nvPr>
            <p:ph type="sldNum" sz="quarter" idx="12"/>
          </p:nvPr>
        </p:nvSpPr>
        <p:spPr/>
        <p:txBody>
          <a:bodyPr/>
          <a:lstStyle/>
          <a:p>
            <a:fld id="{10AAEB6D-0CE0-4992-B9D8-0EBB17D610A0}" type="slidenum">
              <a:rPr lang="en-US" smtClean="0"/>
              <a:t>‹#›</a:t>
            </a:fld>
            <a:endParaRPr lang="en-US"/>
          </a:p>
        </p:txBody>
      </p:sp>
    </p:spTree>
    <p:extLst>
      <p:ext uri="{BB962C8B-B14F-4D97-AF65-F5344CB8AC3E}">
        <p14:creationId xmlns:p14="http://schemas.microsoft.com/office/powerpoint/2010/main" val="105428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3F37A49-F28A-2635-71B5-403EC34CE95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49845424-85E3-96DD-56DD-34619125D60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0242ACA0-C4A1-3832-E763-B239EBC7906C}"/>
              </a:ext>
            </a:extLst>
          </p:cNvPr>
          <p:cNvSpPr>
            <a:spLocks noGrp="1"/>
          </p:cNvSpPr>
          <p:nvPr>
            <p:ph type="dt" sz="half" idx="10"/>
          </p:nvPr>
        </p:nvSpPr>
        <p:spPr/>
        <p:txBody>
          <a:bodyPr/>
          <a:lstStyle/>
          <a:p>
            <a:fld id="{AD145E91-C468-408A-82A2-89EBEEDAA98E}" type="datetimeFigureOut">
              <a:rPr lang="en-US" smtClean="0"/>
              <a:t>10/23/2023</a:t>
            </a:fld>
            <a:endParaRPr lang="en-US"/>
          </a:p>
        </p:txBody>
      </p:sp>
      <p:sp>
        <p:nvSpPr>
          <p:cNvPr id="5" name="页脚占位符 4">
            <a:extLst>
              <a:ext uri="{FF2B5EF4-FFF2-40B4-BE49-F238E27FC236}">
                <a16:creationId xmlns:a16="http://schemas.microsoft.com/office/drawing/2014/main" id="{14472627-AF2E-5F2E-0365-1ABC956001B3}"/>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23E532C1-4EA4-5283-9F7E-D29B6755EE83}"/>
              </a:ext>
            </a:extLst>
          </p:cNvPr>
          <p:cNvSpPr>
            <a:spLocks noGrp="1"/>
          </p:cNvSpPr>
          <p:nvPr>
            <p:ph type="sldNum" sz="quarter" idx="12"/>
          </p:nvPr>
        </p:nvSpPr>
        <p:spPr/>
        <p:txBody>
          <a:bodyPr/>
          <a:lstStyle/>
          <a:p>
            <a:fld id="{10AAEB6D-0CE0-4992-B9D8-0EBB17D610A0}" type="slidenum">
              <a:rPr lang="en-US" smtClean="0"/>
              <a:t>‹#›</a:t>
            </a:fld>
            <a:endParaRPr lang="en-US"/>
          </a:p>
        </p:txBody>
      </p:sp>
    </p:spTree>
    <p:extLst>
      <p:ext uri="{BB962C8B-B14F-4D97-AF65-F5344CB8AC3E}">
        <p14:creationId xmlns:p14="http://schemas.microsoft.com/office/powerpoint/2010/main" val="1993260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937" y="868636"/>
            <a:ext cx="3002899" cy="4257810"/>
          </a:xfrm>
          <a:custGeom>
            <a:avLst/>
            <a:gdLst>
              <a:gd name="connsiteX0" fmla="*/ 0 w 3002899"/>
              <a:gd name="connsiteY0" fmla="*/ 0 h 4257810"/>
              <a:gd name="connsiteX1" fmla="*/ 1046747 w 3002899"/>
              <a:gd name="connsiteY1" fmla="*/ 179396 h 4257810"/>
              <a:gd name="connsiteX2" fmla="*/ 2234058 w 3002899"/>
              <a:gd name="connsiteY2" fmla="*/ 334002 h 4257810"/>
              <a:gd name="connsiteX3" fmla="*/ 3002899 w 3002899"/>
              <a:gd name="connsiteY3" fmla="*/ 404336 h 4257810"/>
              <a:gd name="connsiteX4" fmla="*/ 3002899 w 3002899"/>
              <a:gd name="connsiteY4" fmla="*/ 864123 h 4257810"/>
              <a:gd name="connsiteX5" fmla="*/ 3002899 w 3002899"/>
              <a:gd name="connsiteY5" fmla="*/ 3393687 h 4257810"/>
              <a:gd name="connsiteX6" fmla="*/ 3002899 w 3002899"/>
              <a:gd name="connsiteY6" fmla="*/ 3853475 h 4257810"/>
              <a:gd name="connsiteX7" fmla="*/ 2234058 w 3002899"/>
              <a:gd name="connsiteY7" fmla="*/ 3923808 h 4257810"/>
              <a:gd name="connsiteX8" fmla="*/ 1046747 w 3002899"/>
              <a:gd name="connsiteY8" fmla="*/ 4078414 h 4257810"/>
              <a:gd name="connsiteX9" fmla="*/ 0 w 3002899"/>
              <a:gd name="connsiteY9" fmla="*/ 4257810 h 4257810"/>
              <a:gd name="connsiteX10" fmla="*/ 0 w 3002899"/>
              <a:gd name="connsiteY10" fmla="*/ 3393687 h 4257810"/>
              <a:gd name="connsiteX11" fmla="*/ 0 w 3002899"/>
              <a:gd name="connsiteY11" fmla="*/ 864123 h 425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2899" h="4257810">
                <a:moveTo>
                  <a:pt x="0" y="0"/>
                </a:moveTo>
                <a:lnTo>
                  <a:pt x="1046747" y="179396"/>
                </a:lnTo>
                <a:cubicBezTo>
                  <a:pt x="1433268" y="237561"/>
                  <a:pt x="1829400" y="289224"/>
                  <a:pt x="2234058" y="334002"/>
                </a:cubicBezTo>
                <a:lnTo>
                  <a:pt x="3002899" y="404336"/>
                </a:lnTo>
                <a:lnTo>
                  <a:pt x="3002899" y="864123"/>
                </a:lnTo>
                <a:lnTo>
                  <a:pt x="3002899" y="3393687"/>
                </a:lnTo>
                <a:lnTo>
                  <a:pt x="3002899" y="3853475"/>
                </a:lnTo>
                <a:lnTo>
                  <a:pt x="2234058" y="3923808"/>
                </a:lnTo>
                <a:cubicBezTo>
                  <a:pt x="1829400" y="3968587"/>
                  <a:pt x="1433268" y="4020250"/>
                  <a:pt x="1046747" y="4078414"/>
                </a:cubicBezTo>
                <a:lnTo>
                  <a:pt x="0" y="4257810"/>
                </a:lnTo>
                <a:lnTo>
                  <a:pt x="0" y="3393687"/>
                </a:lnTo>
                <a:lnTo>
                  <a:pt x="0" y="864123"/>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052100" y="1274948"/>
            <a:ext cx="3007130" cy="3445186"/>
          </a:xfrm>
          <a:custGeom>
            <a:avLst/>
            <a:gdLst>
              <a:gd name="connsiteX0" fmla="*/ 0 w 3007130"/>
              <a:gd name="connsiteY0" fmla="*/ 0 h 3445186"/>
              <a:gd name="connsiteX1" fmla="*/ 456599 w 3007130"/>
              <a:gd name="connsiteY1" fmla="*/ 41693 h 3445186"/>
              <a:gd name="connsiteX2" fmla="*/ 2398755 w 3007130"/>
              <a:gd name="connsiteY2" fmla="*/ 129083 h 3445186"/>
              <a:gd name="connsiteX3" fmla="*/ 3007130 w 3007130"/>
              <a:gd name="connsiteY3" fmla="*/ 134545 h 3445186"/>
              <a:gd name="connsiteX4" fmla="*/ 3007130 w 3007130"/>
              <a:gd name="connsiteY4" fmla="*/ 458344 h 3445186"/>
              <a:gd name="connsiteX5" fmla="*/ 3007130 w 3007130"/>
              <a:gd name="connsiteY5" fmla="*/ 2986842 h 3445186"/>
              <a:gd name="connsiteX6" fmla="*/ 3007130 w 3007130"/>
              <a:gd name="connsiteY6" fmla="*/ 3310641 h 3445186"/>
              <a:gd name="connsiteX7" fmla="*/ 2398755 w 3007130"/>
              <a:gd name="connsiteY7" fmla="*/ 3316103 h 3445186"/>
              <a:gd name="connsiteX8" fmla="*/ 456599 w 3007130"/>
              <a:gd name="connsiteY8" fmla="*/ 3403493 h 3445186"/>
              <a:gd name="connsiteX9" fmla="*/ 0 w 3007130"/>
              <a:gd name="connsiteY9" fmla="*/ 3445186 h 3445186"/>
              <a:gd name="connsiteX10" fmla="*/ 0 w 3007130"/>
              <a:gd name="connsiteY10" fmla="*/ 2986842 h 3445186"/>
              <a:gd name="connsiteX11" fmla="*/ 0 w 3007130"/>
              <a:gd name="connsiteY11" fmla="*/ 458344 h 344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7130" h="3445186">
                <a:moveTo>
                  <a:pt x="0" y="0"/>
                </a:moveTo>
                <a:lnTo>
                  <a:pt x="456599" y="41693"/>
                </a:lnTo>
                <a:cubicBezTo>
                  <a:pt x="1088431" y="87608"/>
                  <a:pt x="1737036" y="117171"/>
                  <a:pt x="2398755" y="129083"/>
                </a:cubicBezTo>
                <a:lnTo>
                  <a:pt x="3007130" y="134545"/>
                </a:lnTo>
                <a:lnTo>
                  <a:pt x="3007130" y="458344"/>
                </a:lnTo>
                <a:lnTo>
                  <a:pt x="3007130" y="2986842"/>
                </a:lnTo>
                <a:lnTo>
                  <a:pt x="3007130" y="3310641"/>
                </a:lnTo>
                <a:lnTo>
                  <a:pt x="2398755" y="3316103"/>
                </a:lnTo>
                <a:cubicBezTo>
                  <a:pt x="1737036" y="3328016"/>
                  <a:pt x="1088431" y="3357578"/>
                  <a:pt x="456599" y="3403493"/>
                </a:cubicBezTo>
                <a:lnTo>
                  <a:pt x="0" y="3445186"/>
                </a:lnTo>
                <a:lnTo>
                  <a:pt x="0" y="2986842"/>
                </a:lnTo>
                <a:lnTo>
                  <a:pt x="0" y="458344"/>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118484" y="1315156"/>
            <a:ext cx="3007132" cy="3362655"/>
          </a:xfrm>
          <a:custGeom>
            <a:avLst/>
            <a:gdLst>
              <a:gd name="connsiteX0" fmla="*/ 3007132 w 3007132"/>
              <a:gd name="connsiteY0" fmla="*/ 0 h 3362655"/>
              <a:gd name="connsiteX1" fmla="*/ 3007132 w 3007132"/>
              <a:gd name="connsiteY1" fmla="*/ 416557 h 3362655"/>
              <a:gd name="connsiteX2" fmla="*/ 3007132 w 3007132"/>
              <a:gd name="connsiteY2" fmla="*/ 2946099 h 3362655"/>
              <a:gd name="connsiteX3" fmla="*/ 3007132 w 3007132"/>
              <a:gd name="connsiteY3" fmla="*/ 3362655 h 3362655"/>
              <a:gd name="connsiteX4" fmla="*/ 2374027 w 3007132"/>
              <a:gd name="connsiteY4" fmla="*/ 3322488 h 3362655"/>
              <a:gd name="connsiteX5" fmla="*/ 403202 w 3007132"/>
              <a:gd name="connsiteY5" fmla="*/ 3269514 h 3362655"/>
              <a:gd name="connsiteX6" fmla="*/ 0 w 3007132"/>
              <a:gd name="connsiteY6" fmla="*/ 3273135 h 3362655"/>
              <a:gd name="connsiteX7" fmla="*/ 0 w 3007132"/>
              <a:gd name="connsiteY7" fmla="*/ 2946099 h 3362655"/>
              <a:gd name="connsiteX8" fmla="*/ 0 w 3007132"/>
              <a:gd name="connsiteY8" fmla="*/ 416557 h 3362655"/>
              <a:gd name="connsiteX9" fmla="*/ 0 w 3007132"/>
              <a:gd name="connsiteY9" fmla="*/ 89520 h 3362655"/>
              <a:gd name="connsiteX10" fmla="*/ 403202 w 3007132"/>
              <a:gd name="connsiteY10" fmla="*/ 93142 h 3362655"/>
              <a:gd name="connsiteX11" fmla="*/ 2374027 w 3007132"/>
              <a:gd name="connsiteY11" fmla="*/ 40167 h 336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7132" h="3362655">
                <a:moveTo>
                  <a:pt x="3007132" y="0"/>
                </a:moveTo>
                <a:lnTo>
                  <a:pt x="3007132" y="416557"/>
                </a:lnTo>
                <a:lnTo>
                  <a:pt x="3007132" y="2946099"/>
                </a:lnTo>
                <a:lnTo>
                  <a:pt x="3007132" y="3362655"/>
                </a:lnTo>
                <a:lnTo>
                  <a:pt x="2374027" y="3322488"/>
                </a:lnTo>
                <a:cubicBezTo>
                  <a:pt x="1731419" y="3287605"/>
                  <a:pt x="1073257" y="3269514"/>
                  <a:pt x="403202" y="3269514"/>
                </a:cubicBezTo>
                <a:lnTo>
                  <a:pt x="0" y="3273135"/>
                </a:lnTo>
                <a:lnTo>
                  <a:pt x="0" y="2946099"/>
                </a:lnTo>
                <a:lnTo>
                  <a:pt x="0" y="416557"/>
                </a:lnTo>
                <a:lnTo>
                  <a:pt x="0" y="89520"/>
                </a:lnTo>
                <a:lnTo>
                  <a:pt x="403202" y="93142"/>
                </a:lnTo>
                <a:cubicBezTo>
                  <a:pt x="1073257" y="93142"/>
                  <a:pt x="1731419" y="75050"/>
                  <a:pt x="2374027" y="40167"/>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182754" y="940587"/>
            <a:ext cx="3009247" cy="4113908"/>
          </a:xfrm>
          <a:custGeom>
            <a:avLst/>
            <a:gdLst>
              <a:gd name="connsiteX0" fmla="*/ 3009247 w 3009247"/>
              <a:gd name="connsiteY0" fmla="*/ 0 h 4113908"/>
              <a:gd name="connsiteX1" fmla="*/ 3009247 w 3009247"/>
              <a:gd name="connsiteY1" fmla="*/ 792542 h 4113908"/>
              <a:gd name="connsiteX2" fmla="*/ 3009247 w 3009247"/>
              <a:gd name="connsiteY2" fmla="*/ 3321366 h 4113908"/>
              <a:gd name="connsiteX3" fmla="*/ 3009247 w 3009247"/>
              <a:gd name="connsiteY3" fmla="*/ 4113908 h 4113908"/>
              <a:gd name="connsiteX4" fmla="*/ 2377481 w 3009247"/>
              <a:gd name="connsiteY4" fmla="*/ 4005893 h 4113908"/>
              <a:gd name="connsiteX5" fmla="*/ 1187658 w 3009247"/>
              <a:gd name="connsiteY5" fmla="*/ 3851332 h 4113908"/>
              <a:gd name="connsiteX6" fmla="*/ 0 w 3009247"/>
              <a:gd name="connsiteY6" fmla="*/ 3742947 h 4113908"/>
              <a:gd name="connsiteX7" fmla="*/ 0 w 3009247"/>
              <a:gd name="connsiteY7" fmla="*/ 3321366 h 4113908"/>
              <a:gd name="connsiteX8" fmla="*/ 0 w 3009247"/>
              <a:gd name="connsiteY8" fmla="*/ 792542 h 4113908"/>
              <a:gd name="connsiteX9" fmla="*/ 0 w 3009247"/>
              <a:gd name="connsiteY9" fmla="*/ 370961 h 4113908"/>
              <a:gd name="connsiteX10" fmla="*/ 1187658 w 3009247"/>
              <a:gd name="connsiteY10" fmla="*/ 262576 h 4113908"/>
              <a:gd name="connsiteX11" fmla="*/ 2377481 w 3009247"/>
              <a:gd name="connsiteY11" fmla="*/ 108015 h 411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9247" h="4113908">
                <a:moveTo>
                  <a:pt x="3009247" y="0"/>
                </a:moveTo>
                <a:lnTo>
                  <a:pt x="3009247" y="792542"/>
                </a:lnTo>
                <a:lnTo>
                  <a:pt x="3009247" y="3321366"/>
                </a:lnTo>
                <a:lnTo>
                  <a:pt x="3009247" y="4113908"/>
                </a:lnTo>
                <a:lnTo>
                  <a:pt x="2377481" y="4005893"/>
                </a:lnTo>
                <a:cubicBezTo>
                  <a:pt x="1990141" y="3947746"/>
                  <a:pt x="1593172" y="3896098"/>
                  <a:pt x="1187658" y="3851332"/>
                </a:cubicBezTo>
                <a:lnTo>
                  <a:pt x="0" y="3742947"/>
                </a:lnTo>
                <a:lnTo>
                  <a:pt x="0" y="3321366"/>
                </a:lnTo>
                <a:lnTo>
                  <a:pt x="0" y="792542"/>
                </a:lnTo>
                <a:lnTo>
                  <a:pt x="0" y="370961"/>
                </a:lnTo>
                <a:lnTo>
                  <a:pt x="1187658" y="262576"/>
                </a:lnTo>
                <a:cubicBezTo>
                  <a:pt x="1593172" y="217810"/>
                  <a:pt x="1990141" y="166163"/>
                  <a:pt x="2377481" y="108015"/>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4209946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8A21BB-7382-A4D3-1C03-6D0D779388E1}"/>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E0E1C6DF-F4A3-ECB2-039E-DF196F56B44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27627EDA-980C-E711-260C-0A917245C638}"/>
              </a:ext>
            </a:extLst>
          </p:cNvPr>
          <p:cNvSpPr>
            <a:spLocks noGrp="1"/>
          </p:cNvSpPr>
          <p:nvPr>
            <p:ph type="dt" sz="half" idx="10"/>
          </p:nvPr>
        </p:nvSpPr>
        <p:spPr/>
        <p:txBody>
          <a:bodyPr/>
          <a:lstStyle/>
          <a:p>
            <a:fld id="{AD145E91-C468-408A-82A2-89EBEEDAA98E}" type="datetimeFigureOut">
              <a:rPr lang="en-US" smtClean="0"/>
              <a:t>10/23/2023</a:t>
            </a:fld>
            <a:endParaRPr lang="en-US"/>
          </a:p>
        </p:txBody>
      </p:sp>
      <p:sp>
        <p:nvSpPr>
          <p:cNvPr id="5" name="页脚占位符 4">
            <a:extLst>
              <a:ext uri="{FF2B5EF4-FFF2-40B4-BE49-F238E27FC236}">
                <a16:creationId xmlns:a16="http://schemas.microsoft.com/office/drawing/2014/main" id="{012B4046-A5F1-7846-2FEE-A2BBAD5500BF}"/>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5ADE381B-54B5-04C4-969D-48ADC02E2811}"/>
              </a:ext>
            </a:extLst>
          </p:cNvPr>
          <p:cNvSpPr>
            <a:spLocks noGrp="1"/>
          </p:cNvSpPr>
          <p:nvPr>
            <p:ph type="sldNum" sz="quarter" idx="12"/>
          </p:nvPr>
        </p:nvSpPr>
        <p:spPr/>
        <p:txBody>
          <a:bodyPr/>
          <a:lstStyle/>
          <a:p>
            <a:fld id="{10AAEB6D-0CE0-4992-B9D8-0EBB17D610A0}" type="slidenum">
              <a:rPr lang="en-US" smtClean="0"/>
              <a:t>‹#›</a:t>
            </a:fld>
            <a:endParaRPr lang="en-US"/>
          </a:p>
        </p:txBody>
      </p:sp>
    </p:spTree>
    <p:extLst>
      <p:ext uri="{BB962C8B-B14F-4D97-AF65-F5344CB8AC3E}">
        <p14:creationId xmlns:p14="http://schemas.microsoft.com/office/powerpoint/2010/main" val="271898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CC13E3-DEEE-367B-F6F0-806F4AE93AE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2285E384-AEDF-246F-75B0-A55CF5143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501C144-A591-5DE0-C288-2F675D7C80A0}"/>
              </a:ext>
            </a:extLst>
          </p:cNvPr>
          <p:cNvSpPr>
            <a:spLocks noGrp="1"/>
          </p:cNvSpPr>
          <p:nvPr>
            <p:ph type="dt" sz="half" idx="10"/>
          </p:nvPr>
        </p:nvSpPr>
        <p:spPr/>
        <p:txBody>
          <a:bodyPr/>
          <a:lstStyle/>
          <a:p>
            <a:fld id="{AD145E91-C468-408A-82A2-89EBEEDAA98E}" type="datetimeFigureOut">
              <a:rPr lang="en-US" smtClean="0"/>
              <a:t>10/23/2023</a:t>
            </a:fld>
            <a:endParaRPr lang="en-US"/>
          </a:p>
        </p:txBody>
      </p:sp>
      <p:sp>
        <p:nvSpPr>
          <p:cNvPr id="5" name="页脚占位符 4">
            <a:extLst>
              <a:ext uri="{FF2B5EF4-FFF2-40B4-BE49-F238E27FC236}">
                <a16:creationId xmlns:a16="http://schemas.microsoft.com/office/drawing/2014/main" id="{315D0CDD-3CD4-3387-4D17-62877D257875}"/>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A125D599-6B9C-222A-0C60-CD8670074E2C}"/>
              </a:ext>
            </a:extLst>
          </p:cNvPr>
          <p:cNvSpPr>
            <a:spLocks noGrp="1"/>
          </p:cNvSpPr>
          <p:nvPr>
            <p:ph type="sldNum" sz="quarter" idx="12"/>
          </p:nvPr>
        </p:nvSpPr>
        <p:spPr/>
        <p:txBody>
          <a:bodyPr/>
          <a:lstStyle/>
          <a:p>
            <a:fld id="{10AAEB6D-0CE0-4992-B9D8-0EBB17D610A0}" type="slidenum">
              <a:rPr lang="en-US" smtClean="0"/>
              <a:t>‹#›</a:t>
            </a:fld>
            <a:endParaRPr lang="en-US"/>
          </a:p>
        </p:txBody>
      </p:sp>
    </p:spTree>
    <p:extLst>
      <p:ext uri="{BB962C8B-B14F-4D97-AF65-F5344CB8AC3E}">
        <p14:creationId xmlns:p14="http://schemas.microsoft.com/office/powerpoint/2010/main" val="368252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2B14D8-4E4C-9C98-E821-3CC48F2F8CA1}"/>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2956A404-0617-6E58-36E3-4C3FF0647BA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a:extLst>
              <a:ext uri="{FF2B5EF4-FFF2-40B4-BE49-F238E27FC236}">
                <a16:creationId xmlns:a16="http://schemas.microsoft.com/office/drawing/2014/main" id="{185CB7CE-A543-2BD9-E6C6-B246DD068FC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a:extLst>
              <a:ext uri="{FF2B5EF4-FFF2-40B4-BE49-F238E27FC236}">
                <a16:creationId xmlns:a16="http://schemas.microsoft.com/office/drawing/2014/main" id="{0A49508C-0E71-ABCD-D9C7-50817BFB91F7}"/>
              </a:ext>
            </a:extLst>
          </p:cNvPr>
          <p:cNvSpPr>
            <a:spLocks noGrp="1"/>
          </p:cNvSpPr>
          <p:nvPr>
            <p:ph type="dt" sz="half" idx="10"/>
          </p:nvPr>
        </p:nvSpPr>
        <p:spPr/>
        <p:txBody>
          <a:bodyPr/>
          <a:lstStyle/>
          <a:p>
            <a:fld id="{AD145E91-C468-408A-82A2-89EBEEDAA98E}" type="datetimeFigureOut">
              <a:rPr lang="en-US" smtClean="0"/>
              <a:t>10/23/2023</a:t>
            </a:fld>
            <a:endParaRPr lang="en-US"/>
          </a:p>
        </p:txBody>
      </p:sp>
      <p:sp>
        <p:nvSpPr>
          <p:cNvPr id="6" name="页脚占位符 5">
            <a:extLst>
              <a:ext uri="{FF2B5EF4-FFF2-40B4-BE49-F238E27FC236}">
                <a16:creationId xmlns:a16="http://schemas.microsoft.com/office/drawing/2014/main" id="{829B0026-1715-7457-48A3-B7FE487EE865}"/>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26E49BB3-8D7A-459A-C7F0-32216041ECFE}"/>
              </a:ext>
            </a:extLst>
          </p:cNvPr>
          <p:cNvSpPr>
            <a:spLocks noGrp="1"/>
          </p:cNvSpPr>
          <p:nvPr>
            <p:ph type="sldNum" sz="quarter" idx="12"/>
          </p:nvPr>
        </p:nvSpPr>
        <p:spPr/>
        <p:txBody>
          <a:bodyPr/>
          <a:lstStyle/>
          <a:p>
            <a:fld id="{10AAEB6D-0CE0-4992-B9D8-0EBB17D610A0}" type="slidenum">
              <a:rPr lang="en-US" smtClean="0"/>
              <a:t>‹#›</a:t>
            </a:fld>
            <a:endParaRPr lang="en-US"/>
          </a:p>
        </p:txBody>
      </p:sp>
    </p:spTree>
    <p:extLst>
      <p:ext uri="{BB962C8B-B14F-4D97-AF65-F5344CB8AC3E}">
        <p14:creationId xmlns:p14="http://schemas.microsoft.com/office/powerpoint/2010/main" val="125721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A6D005-A2F3-1FC5-0DBA-602C01983E03}"/>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61C6C9C5-8AB8-80F7-A164-44CFE2FFB9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7A8179E-8707-6977-1228-CC11B04BB4A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a:extLst>
              <a:ext uri="{FF2B5EF4-FFF2-40B4-BE49-F238E27FC236}">
                <a16:creationId xmlns:a16="http://schemas.microsoft.com/office/drawing/2014/main" id="{6313FD11-1036-77F0-098F-1D3A6272AF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95B3D9C-7509-864A-4B1D-332C468BA0B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a:extLst>
              <a:ext uri="{FF2B5EF4-FFF2-40B4-BE49-F238E27FC236}">
                <a16:creationId xmlns:a16="http://schemas.microsoft.com/office/drawing/2014/main" id="{56FF968F-30BF-0B4F-39C9-C0F3065C0583}"/>
              </a:ext>
            </a:extLst>
          </p:cNvPr>
          <p:cNvSpPr>
            <a:spLocks noGrp="1"/>
          </p:cNvSpPr>
          <p:nvPr>
            <p:ph type="dt" sz="half" idx="10"/>
          </p:nvPr>
        </p:nvSpPr>
        <p:spPr/>
        <p:txBody>
          <a:bodyPr/>
          <a:lstStyle/>
          <a:p>
            <a:fld id="{AD145E91-C468-408A-82A2-89EBEEDAA98E}" type="datetimeFigureOut">
              <a:rPr lang="en-US" smtClean="0"/>
              <a:t>10/23/2023</a:t>
            </a:fld>
            <a:endParaRPr lang="en-US"/>
          </a:p>
        </p:txBody>
      </p:sp>
      <p:sp>
        <p:nvSpPr>
          <p:cNvPr id="8" name="页脚占位符 7">
            <a:extLst>
              <a:ext uri="{FF2B5EF4-FFF2-40B4-BE49-F238E27FC236}">
                <a16:creationId xmlns:a16="http://schemas.microsoft.com/office/drawing/2014/main" id="{0CEC0619-66D7-F4FA-FE5E-0A3C77E6A719}"/>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F6D3CF33-2DEC-95F0-65EB-C5105A9D5378}"/>
              </a:ext>
            </a:extLst>
          </p:cNvPr>
          <p:cNvSpPr>
            <a:spLocks noGrp="1"/>
          </p:cNvSpPr>
          <p:nvPr>
            <p:ph type="sldNum" sz="quarter" idx="12"/>
          </p:nvPr>
        </p:nvSpPr>
        <p:spPr/>
        <p:txBody>
          <a:bodyPr/>
          <a:lstStyle/>
          <a:p>
            <a:fld id="{10AAEB6D-0CE0-4992-B9D8-0EBB17D610A0}" type="slidenum">
              <a:rPr lang="en-US" smtClean="0"/>
              <a:t>‹#›</a:t>
            </a:fld>
            <a:endParaRPr lang="en-US"/>
          </a:p>
        </p:txBody>
      </p:sp>
    </p:spTree>
    <p:extLst>
      <p:ext uri="{BB962C8B-B14F-4D97-AF65-F5344CB8AC3E}">
        <p14:creationId xmlns:p14="http://schemas.microsoft.com/office/powerpoint/2010/main" val="1635148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9B2C50-4A42-CA70-59BB-3B5C7B46304E}"/>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09665411-C251-C89B-DE4C-091A042B6B45}"/>
              </a:ext>
            </a:extLst>
          </p:cNvPr>
          <p:cNvSpPr>
            <a:spLocks noGrp="1"/>
          </p:cNvSpPr>
          <p:nvPr>
            <p:ph type="dt" sz="half" idx="10"/>
          </p:nvPr>
        </p:nvSpPr>
        <p:spPr/>
        <p:txBody>
          <a:bodyPr/>
          <a:lstStyle/>
          <a:p>
            <a:fld id="{AD145E91-C468-408A-82A2-89EBEEDAA98E}" type="datetimeFigureOut">
              <a:rPr lang="en-US" smtClean="0"/>
              <a:t>10/23/2023</a:t>
            </a:fld>
            <a:endParaRPr lang="en-US"/>
          </a:p>
        </p:txBody>
      </p:sp>
      <p:sp>
        <p:nvSpPr>
          <p:cNvPr id="4" name="页脚占位符 3">
            <a:extLst>
              <a:ext uri="{FF2B5EF4-FFF2-40B4-BE49-F238E27FC236}">
                <a16:creationId xmlns:a16="http://schemas.microsoft.com/office/drawing/2014/main" id="{B0CB4A36-951B-ED47-138E-BEA495847D46}"/>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08C937F8-C872-375E-ED7B-1F006ECA3C50}"/>
              </a:ext>
            </a:extLst>
          </p:cNvPr>
          <p:cNvSpPr>
            <a:spLocks noGrp="1"/>
          </p:cNvSpPr>
          <p:nvPr>
            <p:ph type="sldNum" sz="quarter" idx="12"/>
          </p:nvPr>
        </p:nvSpPr>
        <p:spPr/>
        <p:txBody>
          <a:bodyPr/>
          <a:lstStyle/>
          <a:p>
            <a:fld id="{10AAEB6D-0CE0-4992-B9D8-0EBB17D610A0}" type="slidenum">
              <a:rPr lang="en-US" smtClean="0"/>
              <a:t>‹#›</a:t>
            </a:fld>
            <a:endParaRPr lang="en-US"/>
          </a:p>
        </p:txBody>
      </p:sp>
    </p:spTree>
    <p:extLst>
      <p:ext uri="{BB962C8B-B14F-4D97-AF65-F5344CB8AC3E}">
        <p14:creationId xmlns:p14="http://schemas.microsoft.com/office/powerpoint/2010/main" val="130876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6A4FA49-D38F-2C3A-2D3F-B8A3D2BAE7C7}"/>
              </a:ext>
            </a:extLst>
          </p:cNvPr>
          <p:cNvSpPr>
            <a:spLocks noGrp="1"/>
          </p:cNvSpPr>
          <p:nvPr>
            <p:ph type="dt" sz="half" idx="10"/>
          </p:nvPr>
        </p:nvSpPr>
        <p:spPr/>
        <p:txBody>
          <a:bodyPr/>
          <a:lstStyle/>
          <a:p>
            <a:fld id="{AD145E91-C468-408A-82A2-89EBEEDAA98E}" type="datetimeFigureOut">
              <a:rPr lang="en-US" smtClean="0"/>
              <a:t>10/23/2023</a:t>
            </a:fld>
            <a:endParaRPr lang="en-US"/>
          </a:p>
        </p:txBody>
      </p:sp>
      <p:sp>
        <p:nvSpPr>
          <p:cNvPr id="3" name="页脚占位符 2">
            <a:extLst>
              <a:ext uri="{FF2B5EF4-FFF2-40B4-BE49-F238E27FC236}">
                <a16:creationId xmlns:a16="http://schemas.microsoft.com/office/drawing/2014/main" id="{987270D9-AF35-911F-092F-52C72B3FE833}"/>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73986F55-5932-A3A0-05BC-AF1B3927636F}"/>
              </a:ext>
            </a:extLst>
          </p:cNvPr>
          <p:cNvSpPr>
            <a:spLocks noGrp="1"/>
          </p:cNvSpPr>
          <p:nvPr>
            <p:ph type="sldNum" sz="quarter" idx="12"/>
          </p:nvPr>
        </p:nvSpPr>
        <p:spPr/>
        <p:txBody>
          <a:bodyPr/>
          <a:lstStyle/>
          <a:p>
            <a:fld id="{10AAEB6D-0CE0-4992-B9D8-0EBB17D610A0}" type="slidenum">
              <a:rPr lang="en-US" smtClean="0"/>
              <a:t>‹#›</a:t>
            </a:fld>
            <a:endParaRPr lang="en-US"/>
          </a:p>
        </p:txBody>
      </p:sp>
    </p:spTree>
    <p:extLst>
      <p:ext uri="{BB962C8B-B14F-4D97-AF65-F5344CB8AC3E}">
        <p14:creationId xmlns:p14="http://schemas.microsoft.com/office/powerpoint/2010/main" val="2357767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F15F88-784C-E051-0EA7-0D4FF56459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DD1323A0-A134-F9AE-BF6E-EF5F99968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a:extLst>
              <a:ext uri="{FF2B5EF4-FFF2-40B4-BE49-F238E27FC236}">
                <a16:creationId xmlns:a16="http://schemas.microsoft.com/office/drawing/2014/main" id="{A5D725A5-E918-CB30-A529-C180D057C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7AA318-02BA-63AE-61D6-569B3689D74F}"/>
              </a:ext>
            </a:extLst>
          </p:cNvPr>
          <p:cNvSpPr>
            <a:spLocks noGrp="1"/>
          </p:cNvSpPr>
          <p:nvPr>
            <p:ph type="dt" sz="half" idx="10"/>
          </p:nvPr>
        </p:nvSpPr>
        <p:spPr/>
        <p:txBody>
          <a:bodyPr/>
          <a:lstStyle/>
          <a:p>
            <a:fld id="{AD145E91-C468-408A-82A2-89EBEEDAA98E}" type="datetimeFigureOut">
              <a:rPr lang="en-US" smtClean="0"/>
              <a:t>10/23/2023</a:t>
            </a:fld>
            <a:endParaRPr lang="en-US"/>
          </a:p>
        </p:txBody>
      </p:sp>
      <p:sp>
        <p:nvSpPr>
          <p:cNvPr id="6" name="页脚占位符 5">
            <a:extLst>
              <a:ext uri="{FF2B5EF4-FFF2-40B4-BE49-F238E27FC236}">
                <a16:creationId xmlns:a16="http://schemas.microsoft.com/office/drawing/2014/main" id="{1E08C646-8E66-5D9E-45D7-BB2434C55D5A}"/>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3BBB335B-65DC-52A0-F1AC-552637E3B638}"/>
              </a:ext>
            </a:extLst>
          </p:cNvPr>
          <p:cNvSpPr>
            <a:spLocks noGrp="1"/>
          </p:cNvSpPr>
          <p:nvPr>
            <p:ph type="sldNum" sz="quarter" idx="12"/>
          </p:nvPr>
        </p:nvSpPr>
        <p:spPr/>
        <p:txBody>
          <a:bodyPr/>
          <a:lstStyle/>
          <a:p>
            <a:fld id="{10AAEB6D-0CE0-4992-B9D8-0EBB17D610A0}" type="slidenum">
              <a:rPr lang="en-US" smtClean="0"/>
              <a:t>‹#›</a:t>
            </a:fld>
            <a:endParaRPr lang="en-US"/>
          </a:p>
        </p:txBody>
      </p:sp>
    </p:spTree>
    <p:extLst>
      <p:ext uri="{BB962C8B-B14F-4D97-AF65-F5344CB8AC3E}">
        <p14:creationId xmlns:p14="http://schemas.microsoft.com/office/powerpoint/2010/main" val="359562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4369A-C3DF-5926-F042-773124497CA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D09F1765-6B92-BD6D-E34F-BC21FABE1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77200928-0A40-1916-8A10-0DD0A3A4C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D6CE0FC-82FA-C183-494F-FF1E7150B5FA}"/>
              </a:ext>
            </a:extLst>
          </p:cNvPr>
          <p:cNvSpPr>
            <a:spLocks noGrp="1"/>
          </p:cNvSpPr>
          <p:nvPr>
            <p:ph type="dt" sz="half" idx="10"/>
          </p:nvPr>
        </p:nvSpPr>
        <p:spPr/>
        <p:txBody>
          <a:bodyPr/>
          <a:lstStyle/>
          <a:p>
            <a:fld id="{AD145E91-C468-408A-82A2-89EBEEDAA98E}" type="datetimeFigureOut">
              <a:rPr lang="en-US" smtClean="0"/>
              <a:t>10/23/2023</a:t>
            </a:fld>
            <a:endParaRPr lang="en-US"/>
          </a:p>
        </p:txBody>
      </p:sp>
      <p:sp>
        <p:nvSpPr>
          <p:cNvPr id="6" name="页脚占位符 5">
            <a:extLst>
              <a:ext uri="{FF2B5EF4-FFF2-40B4-BE49-F238E27FC236}">
                <a16:creationId xmlns:a16="http://schemas.microsoft.com/office/drawing/2014/main" id="{0A4A082A-23E1-5073-981A-1AA7E2C52017}"/>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1ADCF24C-DC62-08C7-9903-8E4C76AAEFE9}"/>
              </a:ext>
            </a:extLst>
          </p:cNvPr>
          <p:cNvSpPr>
            <a:spLocks noGrp="1"/>
          </p:cNvSpPr>
          <p:nvPr>
            <p:ph type="sldNum" sz="quarter" idx="12"/>
          </p:nvPr>
        </p:nvSpPr>
        <p:spPr/>
        <p:txBody>
          <a:bodyPr/>
          <a:lstStyle/>
          <a:p>
            <a:fld id="{10AAEB6D-0CE0-4992-B9D8-0EBB17D610A0}" type="slidenum">
              <a:rPr lang="en-US" smtClean="0"/>
              <a:t>‹#›</a:t>
            </a:fld>
            <a:endParaRPr lang="en-US"/>
          </a:p>
        </p:txBody>
      </p:sp>
    </p:spTree>
    <p:extLst>
      <p:ext uri="{BB962C8B-B14F-4D97-AF65-F5344CB8AC3E}">
        <p14:creationId xmlns:p14="http://schemas.microsoft.com/office/powerpoint/2010/main" val="214298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E80622C-3F44-CEC4-132C-D10DAB6A56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048275D4-140D-5B4B-2439-D47002F67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A9DE029C-4034-836F-B437-22119C7693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45E91-C468-408A-82A2-89EBEEDAA98E}" type="datetimeFigureOut">
              <a:rPr lang="en-US" smtClean="0"/>
              <a:t>10/23/2023</a:t>
            </a:fld>
            <a:endParaRPr lang="en-US"/>
          </a:p>
        </p:txBody>
      </p:sp>
      <p:sp>
        <p:nvSpPr>
          <p:cNvPr id="5" name="页脚占位符 4">
            <a:extLst>
              <a:ext uri="{FF2B5EF4-FFF2-40B4-BE49-F238E27FC236}">
                <a16:creationId xmlns:a16="http://schemas.microsoft.com/office/drawing/2014/main" id="{3AF7B54F-D21D-E2DF-4EA7-28A8445B98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DBE5F13A-E0B3-E419-E620-8ED712CB3B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AEB6D-0CE0-4992-B9D8-0EBB17D610A0}" type="slidenum">
              <a:rPr lang="en-US" smtClean="0"/>
              <a:t>‹#›</a:t>
            </a:fld>
            <a:endParaRPr lang="en-US"/>
          </a:p>
        </p:txBody>
      </p:sp>
      <p:sp>
        <p:nvSpPr>
          <p:cNvPr id="8" name="文本框 7">
            <a:extLst>
              <a:ext uri="{FF2B5EF4-FFF2-40B4-BE49-F238E27FC236}">
                <a16:creationId xmlns:a16="http://schemas.microsoft.com/office/drawing/2014/main" id="{335F97AB-D249-2F15-B198-A6AAA266756E}"/>
              </a:ext>
            </a:extLst>
          </p:cNvPr>
          <p:cNvSpPr txBox="1"/>
          <p:nvPr userDrawn="1">
            <p:extLst>
              <p:ext uri="{1162E1C5-73C7-4A58-AE30-91384D911F3F}">
                <p184:classification xmlns:p184="http://schemas.microsoft.com/office/powerpoint/2018/4/main" val="ftr"/>
              </p:ext>
            </p:extLst>
          </p:nvPr>
        </p:nvSpPr>
        <p:spPr>
          <a:xfrm>
            <a:off x="0" y="6720840"/>
            <a:ext cx="1857375" cy="137160"/>
          </a:xfrm>
          <a:prstGeom prst="rect">
            <a:avLst/>
          </a:prstGeom>
        </p:spPr>
        <p:txBody>
          <a:bodyPr horzOverflow="overflow" lIns="0" tIns="0" rIns="0" bIns="0">
            <a:spAutoFit/>
          </a:bodyPr>
          <a:lstStyle/>
          <a:p>
            <a:pPr algn="l"/>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2304616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chart" Target="../charts/chart8.xml"/><Relationship Id="rId13" Type="http://schemas.openxmlformats.org/officeDocument/2006/relationships/image" Target="../media/image19.svg"/><Relationship Id="rId3" Type="http://schemas.openxmlformats.org/officeDocument/2006/relationships/image" Target="../media/image27.jpeg"/><Relationship Id="rId7" Type="http://schemas.openxmlformats.org/officeDocument/2006/relationships/chart" Target="../charts/chart7.xml"/><Relationship Id="rId12" Type="http://schemas.openxmlformats.org/officeDocument/2006/relationships/image" Target="../media/image18.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svg"/><Relationship Id="rId5" Type="http://schemas.openxmlformats.org/officeDocument/2006/relationships/image" Target="../media/image29.jpe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28.jpeg"/><Relationship Id="rId9" Type="http://schemas.openxmlformats.org/officeDocument/2006/relationships/chart" Target="../charts/chart9.xm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13" Type="http://schemas.openxmlformats.org/officeDocument/2006/relationships/image" Target="../media/image40.jpeg"/><Relationship Id="rId18" Type="http://schemas.openxmlformats.org/officeDocument/2006/relationships/image" Target="../media/image45.png"/><Relationship Id="rId26" Type="http://schemas.openxmlformats.org/officeDocument/2006/relationships/image" Target="../media/image53.png"/><Relationship Id="rId21" Type="http://schemas.openxmlformats.org/officeDocument/2006/relationships/image" Target="../media/image48.jpeg"/><Relationship Id="rId34" Type="http://schemas.openxmlformats.org/officeDocument/2006/relationships/image" Target="../media/image61.png"/><Relationship Id="rId7" Type="http://schemas.openxmlformats.org/officeDocument/2006/relationships/image" Target="../media/image34.png"/><Relationship Id="rId12" Type="http://schemas.openxmlformats.org/officeDocument/2006/relationships/image" Target="../media/image39.jpeg"/><Relationship Id="rId17" Type="http://schemas.openxmlformats.org/officeDocument/2006/relationships/image" Target="../media/image44.jpeg"/><Relationship Id="rId25" Type="http://schemas.openxmlformats.org/officeDocument/2006/relationships/image" Target="../media/image52.jpeg"/><Relationship Id="rId33" Type="http://schemas.openxmlformats.org/officeDocument/2006/relationships/image" Target="../media/image60.jpeg"/><Relationship Id="rId38" Type="http://schemas.openxmlformats.org/officeDocument/2006/relationships/image" Target="../media/image65.png"/><Relationship Id="rId2" Type="http://schemas.openxmlformats.org/officeDocument/2006/relationships/notesSlide" Target="../notesSlides/notesSlide1.xml"/><Relationship Id="rId16" Type="http://schemas.openxmlformats.org/officeDocument/2006/relationships/image" Target="../media/image43.jpeg"/><Relationship Id="rId20" Type="http://schemas.openxmlformats.org/officeDocument/2006/relationships/image" Target="../media/image47.jpeg"/><Relationship Id="rId29"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jpeg"/><Relationship Id="rId24" Type="http://schemas.openxmlformats.org/officeDocument/2006/relationships/image" Target="../media/image51.png"/><Relationship Id="rId32" Type="http://schemas.openxmlformats.org/officeDocument/2006/relationships/image" Target="../media/image59.jpeg"/><Relationship Id="rId37" Type="http://schemas.openxmlformats.org/officeDocument/2006/relationships/image" Target="../media/image64.png"/><Relationship Id="rId5" Type="http://schemas.openxmlformats.org/officeDocument/2006/relationships/image" Target="../media/image32.jpe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36" Type="http://schemas.openxmlformats.org/officeDocument/2006/relationships/image" Target="../media/image63.png"/><Relationship Id="rId10" Type="http://schemas.openxmlformats.org/officeDocument/2006/relationships/image" Target="../media/image37.jpeg"/><Relationship Id="rId19" Type="http://schemas.openxmlformats.org/officeDocument/2006/relationships/image" Target="../media/image46.png"/><Relationship Id="rId31" Type="http://schemas.openxmlformats.org/officeDocument/2006/relationships/image" Target="../media/image58.jpeg"/><Relationship Id="rId4" Type="http://schemas.openxmlformats.org/officeDocument/2006/relationships/image" Target="../media/image31.jpeg"/><Relationship Id="rId9" Type="http://schemas.openxmlformats.org/officeDocument/2006/relationships/image" Target="../media/image36.png"/><Relationship Id="rId14" Type="http://schemas.openxmlformats.org/officeDocument/2006/relationships/image" Target="../media/image41.jpeg"/><Relationship Id="rId22" Type="http://schemas.openxmlformats.org/officeDocument/2006/relationships/image" Target="../media/image49.jpeg"/><Relationship Id="rId27" Type="http://schemas.openxmlformats.org/officeDocument/2006/relationships/image" Target="../media/image54.png"/><Relationship Id="rId30" Type="http://schemas.openxmlformats.org/officeDocument/2006/relationships/image" Target="../media/image57.jpeg"/><Relationship Id="rId35" Type="http://schemas.openxmlformats.org/officeDocument/2006/relationships/image" Target="../media/image62.jpeg"/><Relationship Id="rId8" Type="http://schemas.openxmlformats.org/officeDocument/2006/relationships/image" Target="../media/image35.jpeg"/><Relationship Id="rId3"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1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jpeg"/></Relationships>
</file>

<file path=ppt/slides/_rels/slide17.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75.jpeg"/></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wocasia.cn/zhanpinfanwei/flooring/"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wocasia.cn/zhanpinfanwei/%E6%B7%B7%E5%87%9D%E5%9C%9F%E8%A1%A8%E9%9D%A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chart" Target="../charts/chart2.xml"/><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3.xml"/><Relationship Id="rId11"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19.svg"/><Relationship Id="rId4" Type="http://schemas.openxmlformats.org/officeDocument/2006/relationships/image" Target="../media/image15.jpe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25.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0" y="-16045"/>
            <a:ext cx="12192000" cy="6858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path>
              </a:pathLst>
            </a:custGeom>
            <a:solidFill>
              <a:srgbClr val="00295B">
                <a:alpha val="80000"/>
              </a:srgbClr>
            </a:solidFill>
          </p:spPr>
          <p:txBody>
            <a:bodyPr/>
            <a:lstStyle/>
            <a:p>
              <a:endParaRPr lang="en-US"/>
            </a:p>
          </p:txBody>
        </p:sp>
      </p:grpSp>
      <p:sp>
        <p:nvSpPr>
          <p:cNvPr id="5" name="AutoShape 5"/>
          <p:cNvSpPr/>
          <p:nvPr/>
        </p:nvSpPr>
        <p:spPr>
          <a:xfrm rot="5382645">
            <a:off x="-1079935" y="3480305"/>
            <a:ext cx="3773517" cy="0"/>
          </a:xfrm>
          <a:prstGeom prst="line">
            <a:avLst/>
          </a:prstGeom>
          <a:ln w="19050" cap="rnd">
            <a:solidFill>
              <a:srgbClr val="FFFFFF"/>
            </a:solidFill>
            <a:prstDash val="solid"/>
            <a:headEnd type="none" w="sm" len="sm"/>
            <a:tailEnd type="none" w="sm" len="sm"/>
          </a:ln>
        </p:spPr>
        <p:txBody>
          <a:bodyPr/>
          <a:lstStyle/>
          <a:p>
            <a:endParaRPr lang="en-US"/>
          </a:p>
        </p:txBody>
      </p:sp>
      <p:sp>
        <p:nvSpPr>
          <p:cNvPr id="10" name="Freeform 10"/>
          <p:cNvSpPr/>
          <p:nvPr/>
        </p:nvSpPr>
        <p:spPr>
          <a:xfrm>
            <a:off x="11455147" y="2843004"/>
            <a:ext cx="83619" cy="1029118"/>
          </a:xfrm>
          <a:custGeom>
            <a:avLst/>
            <a:gdLst/>
            <a:ahLst/>
            <a:cxnLst/>
            <a:rect l="l" t="t" r="r" b="b"/>
            <a:pathLst>
              <a:path w="125428" h="1543677">
                <a:moveTo>
                  <a:pt x="0" y="0"/>
                </a:moveTo>
                <a:lnTo>
                  <a:pt x="125428" y="0"/>
                </a:lnTo>
                <a:lnTo>
                  <a:pt x="125428" y="1543677"/>
                </a:lnTo>
                <a:lnTo>
                  <a:pt x="0" y="1543677"/>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a:off x="10994317" y="5787616"/>
            <a:ext cx="496644" cy="496644"/>
            <a:chOff x="0" y="0"/>
            <a:chExt cx="993288" cy="993288"/>
          </a:xfrm>
        </p:grpSpPr>
        <p:sp>
          <p:nvSpPr>
            <p:cNvPr id="12" name="Freeform 12"/>
            <p:cNvSpPr/>
            <p:nvPr/>
          </p:nvSpPr>
          <p:spPr>
            <a:xfrm>
              <a:off x="0" y="0"/>
              <a:ext cx="993267" cy="993267"/>
            </a:xfrm>
            <a:custGeom>
              <a:avLst/>
              <a:gdLst/>
              <a:ahLst/>
              <a:cxnLst/>
              <a:rect l="l" t="t" r="r" b="b"/>
              <a:pathLst>
                <a:path w="993267" h="993267">
                  <a:moveTo>
                    <a:pt x="0" y="0"/>
                  </a:moveTo>
                  <a:lnTo>
                    <a:pt x="993267" y="0"/>
                  </a:lnTo>
                  <a:lnTo>
                    <a:pt x="993267" y="993267"/>
                  </a:lnTo>
                  <a:lnTo>
                    <a:pt x="0" y="993267"/>
                  </a:lnTo>
                  <a:close/>
                </a:path>
              </a:pathLst>
            </a:custGeom>
            <a:solidFill>
              <a:srgbClr val="FFFFFF"/>
            </a:solidFill>
          </p:spPr>
          <p:txBody>
            <a:bodyPr/>
            <a:lstStyle/>
            <a:p>
              <a:endParaRPr lang="en-US"/>
            </a:p>
          </p:txBody>
        </p:sp>
      </p:grpSp>
      <p:sp>
        <p:nvSpPr>
          <p:cNvPr id="13" name="Freeform 13"/>
          <p:cNvSpPr/>
          <p:nvPr/>
        </p:nvSpPr>
        <p:spPr>
          <a:xfrm>
            <a:off x="11148465" y="5921138"/>
            <a:ext cx="200853" cy="200760"/>
          </a:xfrm>
          <a:custGeom>
            <a:avLst/>
            <a:gdLst/>
            <a:ahLst/>
            <a:cxnLst/>
            <a:rect l="l" t="t" r="r" b="b"/>
            <a:pathLst>
              <a:path w="301280" h="301140">
                <a:moveTo>
                  <a:pt x="0" y="0"/>
                </a:moveTo>
                <a:lnTo>
                  <a:pt x="301280" y="0"/>
                </a:lnTo>
                <a:lnTo>
                  <a:pt x="301280" y="301140"/>
                </a:lnTo>
                <a:lnTo>
                  <a:pt x="0" y="301140"/>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a:off x="0" y="27500"/>
            <a:ext cx="1643919" cy="506190"/>
          </a:xfrm>
          <a:custGeom>
            <a:avLst/>
            <a:gdLst/>
            <a:ahLst/>
            <a:cxnLst/>
            <a:rect l="l" t="t" r="r" b="b"/>
            <a:pathLst>
              <a:path w="2465878" h="759285">
                <a:moveTo>
                  <a:pt x="0" y="0"/>
                </a:moveTo>
                <a:lnTo>
                  <a:pt x="2465878" y="0"/>
                </a:lnTo>
                <a:lnTo>
                  <a:pt x="2465878" y="759285"/>
                </a:lnTo>
                <a:lnTo>
                  <a:pt x="0" y="759285"/>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5" name="Freeform 15"/>
          <p:cNvSpPr/>
          <p:nvPr/>
        </p:nvSpPr>
        <p:spPr>
          <a:xfrm>
            <a:off x="1613647" y="61909"/>
            <a:ext cx="1578489" cy="437373"/>
          </a:xfrm>
          <a:custGeom>
            <a:avLst/>
            <a:gdLst/>
            <a:ahLst/>
            <a:cxnLst/>
            <a:rect l="l" t="t" r="r" b="b"/>
            <a:pathLst>
              <a:path w="2367734" h="656060">
                <a:moveTo>
                  <a:pt x="0" y="0"/>
                </a:moveTo>
                <a:lnTo>
                  <a:pt x="2367735" y="0"/>
                </a:lnTo>
                <a:lnTo>
                  <a:pt x="2367735" y="656059"/>
                </a:lnTo>
                <a:lnTo>
                  <a:pt x="0" y="656059"/>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6" name="TextBox 16"/>
          <p:cNvSpPr txBox="1"/>
          <p:nvPr/>
        </p:nvSpPr>
        <p:spPr>
          <a:xfrm>
            <a:off x="1334648" y="2593805"/>
            <a:ext cx="9295945" cy="820738"/>
          </a:xfrm>
          <a:prstGeom prst="rect">
            <a:avLst/>
          </a:prstGeom>
        </p:spPr>
        <p:txBody>
          <a:bodyPr lIns="0" tIns="0" rIns="0" bIns="0" rtlCol="0" anchor="t">
            <a:spAutoFit/>
          </a:bodyPr>
          <a:lstStyle/>
          <a:p>
            <a:pPr>
              <a:lnSpc>
                <a:spcPts val="6400"/>
              </a:lnSpc>
            </a:pPr>
            <a:r>
              <a:rPr lang="en-US" sz="5334" b="1" dirty="0">
                <a:solidFill>
                  <a:srgbClr val="FFFFFF"/>
                </a:solidFill>
                <a:latin typeface="Microsoft YaHei" panose="020B0503020204020204" pitchFamily="34" charset="-122"/>
                <a:ea typeface="Microsoft YaHei" panose="020B0503020204020204" pitchFamily="34" charset="-122"/>
              </a:rPr>
              <a:t>SURFACES China 展后报告</a:t>
            </a:r>
          </a:p>
        </p:txBody>
      </p:sp>
      <p:sp>
        <p:nvSpPr>
          <p:cNvPr id="17" name="TextBox 17"/>
          <p:cNvSpPr txBox="1"/>
          <p:nvPr/>
        </p:nvSpPr>
        <p:spPr>
          <a:xfrm>
            <a:off x="1334647" y="2003256"/>
            <a:ext cx="10204119" cy="619593"/>
          </a:xfrm>
          <a:prstGeom prst="rect">
            <a:avLst/>
          </a:prstGeom>
        </p:spPr>
        <p:txBody>
          <a:bodyPr lIns="0" tIns="0" rIns="0" bIns="0" rtlCol="0" anchor="t">
            <a:spAutoFit/>
          </a:bodyPr>
          <a:lstStyle/>
          <a:p>
            <a:pPr>
              <a:lnSpc>
                <a:spcPts val="5280"/>
              </a:lnSpc>
            </a:pPr>
            <a:r>
              <a:rPr lang="en-US" sz="3200" b="1" spc="50" dirty="0">
                <a:ln w="9525" cmpd="sng">
                  <a:solidFill>
                    <a:schemeClr val="bg1"/>
                  </a:solidFill>
                  <a:prstDash val="solid"/>
                </a:ln>
                <a:noFill/>
                <a:latin typeface="Microsoft YaHei" panose="020B0503020204020204" pitchFamily="34" charset="-122"/>
                <a:ea typeface="Microsoft YaHei" panose="020B0503020204020204" pitchFamily="34" charset="-122"/>
              </a:rPr>
              <a:t>2023 上海国际地面墙面材料、铺装及设计展览会</a:t>
            </a:r>
          </a:p>
        </p:txBody>
      </p:sp>
      <p:sp>
        <p:nvSpPr>
          <p:cNvPr id="18" name="TextBox 18"/>
          <p:cNvSpPr txBox="1"/>
          <p:nvPr/>
        </p:nvSpPr>
        <p:spPr>
          <a:xfrm>
            <a:off x="1377862" y="3432251"/>
            <a:ext cx="6169218" cy="204415"/>
          </a:xfrm>
          <a:prstGeom prst="rect">
            <a:avLst/>
          </a:prstGeom>
        </p:spPr>
        <p:txBody>
          <a:bodyPr lIns="0" tIns="0" rIns="0" bIns="0" rtlCol="0" anchor="t">
            <a:spAutoFit/>
          </a:bodyPr>
          <a:lstStyle/>
          <a:p>
            <a:pPr>
              <a:lnSpc>
                <a:spcPts val="1680"/>
              </a:lnSpc>
            </a:pPr>
            <a:r>
              <a:rPr lang="en-US" sz="1400" dirty="0">
                <a:solidFill>
                  <a:srgbClr val="FFFFFF"/>
                </a:solidFill>
                <a:latin typeface="Microsoft YaHei" panose="020B0503020204020204" pitchFamily="34" charset="-122"/>
                <a:ea typeface="Microsoft YaHei" panose="020B0503020204020204" pitchFamily="34" charset="-122"/>
              </a:rPr>
              <a:t>SURFACES China Post Show Report</a:t>
            </a:r>
          </a:p>
        </p:txBody>
      </p:sp>
      <p:sp>
        <p:nvSpPr>
          <p:cNvPr id="19" name="TextBox 19"/>
          <p:cNvSpPr txBox="1"/>
          <p:nvPr/>
        </p:nvSpPr>
        <p:spPr>
          <a:xfrm>
            <a:off x="1334647" y="4792698"/>
            <a:ext cx="4684980" cy="491160"/>
          </a:xfrm>
          <a:prstGeom prst="rect">
            <a:avLst/>
          </a:prstGeom>
        </p:spPr>
        <p:txBody>
          <a:bodyPr lIns="0" tIns="0" rIns="0" bIns="0" rtlCol="0" anchor="t">
            <a:spAutoFit/>
          </a:bodyPr>
          <a:lstStyle/>
          <a:p>
            <a:pPr>
              <a:lnSpc>
                <a:spcPts val="1992"/>
              </a:lnSpc>
            </a:pPr>
            <a:r>
              <a:rPr lang="en-US" sz="1277" dirty="0">
                <a:solidFill>
                  <a:srgbClr val="FFFFFF"/>
                </a:solidFill>
                <a:latin typeface="Microsoft YaHei" panose="020B0503020204020204" pitchFamily="34" charset="-122"/>
                <a:ea typeface="Microsoft YaHei" panose="020B0503020204020204" pitchFamily="34" charset="-122"/>
              </a:rPr>
              <a:t>展会时间：2023年8月10-12日</a:t>
            </a:r>
          </a:p>
          <a:p>
            <a:pPr>
              <a:lnSpc>
                <a:spcPts val="1992"/>
              </a:lnSpc>
            </a:pPr>
            <a:r>
              <a:rPr lang="en-US" sz="1277" dirty="0">
                <a:solidFill>
                  <a:srgbClr val="FFFFFF"/>
                </a:solidFill>
                <a:latin typeface="Microsoft YaHei" panose="020B0503020204020204" pitchFamily="34" charset="-122"/>
                <a:ea typeface="Microsoft YaHei" panose="020B0503020204020204" pitchFamily="34" charset="-122"/>
              </a:rPr>
              <a:t>展会地点：上海新国际博览中心 </a:t>
            </a:r>
          </a:p>
        </p:txBody>
      </p:sp>
      <p:sp>
        <p:nvSpPr>
          <p:cNvPr id="22" name="TextBox 22"/>
          <p:cNvSpPr txBox="1"/>
          <p:nvPr/>
        </p:nvSpPr>
        <p:spPr>
          <a:xfrm>
            <a:off x="4937902" y="280595"/>
            <a:ext cx="1487152" cy="209866"/>
          </a:xfrm>
          <a:prstGeom prst="rect">
            <a:avLst/>
          </a:prstGeom>
        </p:spPr>
        <p:txBody>
          <a:bodyPr lIns="0" tIns="0" rIns="0" bIns="0" rtlCol="0" anchor="t">
            <a:spAutoFit/>
          </a:bodyPr>
          <a:lstStyle/>
          <a:p>
            <a:pPr algn="ctr">
              <a:lnSpc>
                <a:spcPts val="1680"/>
              </a:lnSpc>
            </a:pPr>
            <a:r>
              <a:rPr lang="en-US" sz="1400" b="1" dirty="0">
                <a:solidFill>
                  <a:srgbClr val="FFFFFF"/>
                </a:solidFill>
                <a:latin typeface="Microsoft YaHei" panose="020B0503020204020204" pitchFamily="34" charset="-122"/>
                <a:ea typeface="Microsoft YaHei" panose="020B0503020204020204" pitchFamily="34" charset="-122"/>
              </a:rPr>
              <a:t>展会概况</a:t>
            </a:r>
          </a:p>
        </p:txBody>
      </p:sp>
      <p:sp>
        <p:nvSpPr>
          <p:cNvPr id="23" name="TextBox 23"/>
          <p:cNvSpPr txBox="1"/>
          <p:nvPr/>
        </p:nvSpPr>
        <p:spPr>
          <a:xfrm>
            <a:off x="6858334" y="280595"/>
            <a:ext cx="1270673" cy="209866"/>
          </a:xfrm>
          <a:prstGeom prst="rect">
            <a:avLst/>
          </a:prstGeom>
        </p:spPr>
        <p:txBody>
          <a:bodyPr lIns="0" tIns="0" rIns="0" bIns="0" rtlCol="0" anchor="t">
            <a:spAutoFit/>
          </a:bodyPr>
          <a:lstStyle/>
          <a:p>
            <a:pPr algn="ctr">
              <a:lnSpc>
                <a:spcPts val="1680"/>
              </a:lnSpc>
            </a:pPr>
            <a:r>
              <a:rPr lang="en-US" sz="1400" b="1" dirty="0">
                <a:solidFill>
                  <a:srgbClr val="FFFFFF"/>
                </a:solidFill>
                <a:latin typeface="Microsoft YaHei" panose="020B0503020204020204" pitchFamily="34" charset="-122"/>
                <a:ea typeface="Microsoft YaHei" panose="020B0503020204020204" pitchFamily="34" charset="-122"/>
              </a:rPr>
              <a:t>观众回顾</a:t>
            </a:r>
          </a:p>
        </p:txBody>
      </p:sp>
      <p:sp>
        <p:nvSpPr>
          <p:cNvPr id="24" name="TextBox 24"/>
          <p:cNvSpPr txBox="1"/>
          <p:nvPr/>
        </p:nvSpPr>
        <p:spPr>
          <a:xfrm>
            <a:off x="10330788" y="280595"/>
            <a:ext cx="1327058" cy="206210"/>
          </a:xfrm>
          <a:prstGeom prst="rect">
            <a:avLst/>
          </a:prstGeom>
        </p:spPr>
        <p:txBody>
          <a:bodyPr wrap="square" lIns="0" tIns="0" rIns="0" bIns="0" rtlCol="0" anchor="t">
            <a:spAutoFit/>
          </a:bodyPr>
          <a:lstStyle/>
          <a:p>
            <a:pPr algn="ctr">
              <a:lnSpc>
                <a:spcPts val="1680"/>
              </a:lnSpc>
            </a:pPr>
            <a:r>
              <a:rPr lang="zh-CN" altLang="en-US" sz="1400" b="1" dirty="0">
                <a:solidFill>
                  <a:srgbClr val="FFFFFF"/>
                </a:solidFill>
                <a:latin typeface="Microsoft YaHei" panose="020B0503020204020204" pitchFamily="34" charset="-122"/>
                <a:ea typeface="Microsoft YaHei" panose="020B0503020204020204" pitchFamily="34" charset="-122"/>
              </a:rPr>
              <a:t>现场会议</a:t>
            </a:r>
            <a:endParaRPr lang="en-US" sz="1400" b="1" dirty="0">
              <a:solidFill>
                <a:srgbClr val="FFFFFF"/>
              </a:solidFill>
              <a:latin typeface="Microsoft YaHei" panose="020B0503020204020204" pitchFamily="34" charset="-122"/>
              <a:ea typeface="Microsoft YaHei" panose="020B0503020204020204" pitchFamily="34" charset="-122"/>
            </a:endParaRPr>
          </a:p>
        </p:txBody>
      </p:sp>
      <p:sp>
        <p:nvSpPr>
          <p:cNvPr id="25" name="TextBox 25"/>
          <p:cNvSpPr txBox="1"/>
          <p:nvPr/>
        </p:nvSpPr>
        <p:spPr>
          <a:xfrm>
            <a:off x="8562287" y="280595"/>
            <a:ext cx="1335220" cy="209866"/>
          </a:xfrm>
          <a:prstGeom prst="rect">
            <a:avLst/>
          </a:prstGeom>
        </p:spPr>
        <p:txBody>
          <a:bodyPr lIns="0" tIns="0" rIns="0" bIns="0" rtlCol="0" anchor="t">
            <a:spAutoFit/>
          </a:bodyPr>
          <a:lstStyle/>
          <a:p>
            <a:pPr algn="ctr">
              <a:lnSpc>
                <a:spcPts val="1680"/>
              </a:lnSpc>
            </a:pPr>
            <a:r>
              <a:rPr lang="en-US" sz="1400" b="1" dirty="0">
                <a:solidFill>
                  <a:srgbClr val="FFFFFF"/>
                </a:solidFill>
                <a:latin typeface="Microsoft YaHei" panose="020B0503020204020204" pitchFamily="34" charset="-122"/>
                <a:ea typeface="Microsoft YaHei" panose="020B0503020204020204" pitchFamily="34" charset="-122"/>
              </a:rPr>
              <a:t>展商回顾</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2">
            <a:extLst>
              <a:ext uri="{FF2B5EF4-FFF2-40B4-BE49-F238E27FC236}">
                <a16:creationId xmlns:a16="http://schemas.microsoft.com/office/drawing/2014/main" id="{88B670D5-FC3D-77EE-FB6E-7BDEFE5F1D51}"/>
              </a:ext>
            </a:extLst>
          </p:cNvPr>
          <p:cNvSpPr/>
          <p:nvPr/>
        </p:nvSpPr>
        <p:spPr>
          <a:xfrm>
            <a:off x="0" y="0"/>
            <a:ext cx="12192000" cy="4980790"/>
          </a:xfrm>
          <a:custGeom>
            <a:avLst/>
            <a:gdLst/>
            <a:ahLst/>
            <a:cxnLst/>
            <a:rect l="l" t="t" r="r" b="b"/>
            <a:pathLst>
              <a:path w="18288000" h="12192000">
                <a:moveTo>
                  <a:pt x="0" y="0"/>
                </a:moveTo>
                <a:lnTo>
                  <a:pt x="18288000" y="0"/>
                </a:lnTo>
                <a:lnTo>
                  <a:pt x="18288000" y="12192000"/>
                </a:lnTo>
                <a:lnTo>
                  <a:pt x="0" y="12192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dirty="0">
              <a:latin typeface="Microsoft YaHei" panose="020B0503020204020204" pitchFamily="34" charset="-122"/>
              <a:ea typeface="Microsoft YaHei" panose="020B0503020204020204" pitchFamily="34" charset="-122"/>
            </a:endParaRPr>
          </a:p>
        </p:txBody>
      </p:sp>
      <p:grpSp>
        <p:nvGrpSpPr>
          <p:cNvPr id="3" name="Group 3"/>
          <p:cNvGrpSpPr/>
          <p:nvPr/>
        </p:nvGrpSpPr>
        <p:grpSpPr>
          <a:xfrm>
            <a:off x="0" y="2"/>
            <a:ext cx="12192000" cy="4980790"/>
            <a:chOff x="0" y="0"/>
            <a:chExt cx="24384000" cy="9961580"/>
          </a:xfrm>
        </p:grpSpPr>
        <p:sp>
          <p:nvSpPr>
            <p:cNvPr id="4" name="Freeform 4"/>
            <p:cNvSpPr/>
            <p:nvPr/>
          </p:nvSpPr>
          <p:spPr>
            <a:xfrm>
              <a:off x="0" y="0"/>
              <a:ext cx="24384000" cy="9961626"/>
            </a:xfrm>
            <a:custGeom>
              <a:avLst/>
              <a:gdLst/>
              <a:ahLst/>
              <a:cxnLst/>
              <a:rect l="l" t="t" r="r" b="b"/>
              <a:pathLst>
                <a:path w="24384000" h="9961626">
                  <a:moveTo>
                    <a:pt x="0" y="0"/>
                  </a:moveTo>
                  <a:lnTo>
                    <a:pt x="24384000" y="0"/>
                  </a:lnTo>
                  <a:lnTo>
                    <a:pt x="24384000" y="9961626"/>
                  </a:lnTo>
                  <a:lnTo>
                    <a:pt x="0" y="9961626"/>
                  </a:lnTo>
                </a:path>
              </a:pathLst>
            </a:custGeom>
            <a:solidFill>
              <a:srgbClr val="00295B">
                <a:alpha val="80000"/>
              </a:srgbClr>
            </a:solidFill>
          </p:spPr>
          <p:txBody>
            <a:bodyPr/>
            <a:lstStyle/>
            <a:p>
              <a:endParaRPr lang="en-US"/>
            </a:p>
          </p:txBody>
        </p:sp>
      </p:grpSp>
      <p:sp>
        <p:nvSpPr>
          <p:cNvPr id="5" name="AutoShape 5"/>
          <p:cNvSpPr/>
          <p:nvPr/>
        </p:nvSpPr>
        <p:spPr>
          <a:xfrm rot="5384810">
            <a:off x="-988493" y="2139801"/>
            <a:ext cx="4311393" cy="0"/>
          </a:xfrm>
          <a:prstGeom prst="line">
            <a:avLst/>
          </a:prstGeom>
          <a:ln w="19050" cap="rnd">
            <a:solidFill>
              <a:srgbClr val="FFFFFF"/>
            </a:solidFill>
            <a:prstDash val="solid"/>
            <a:headEnd type="none" w="sm" len="sm"/>
            <a:tailEnd type="none" w="sm" len="sm"/>
          </a:ln>
        </p:spPr>
        <p:txBody>
          <a:bodyPr/>
          <a:lstStyle/>
          <a:p>
            <a:endParaRPr lang="en-US"/>
          </a:p>
        </p:txBody>
      </p:sp>
      <p:grpSp>
        <p:nvGrpSpPr>
          <p:cNvPr id="6" name="Group 6"/>
          <p:cNvGrpSpPr/>
          <p:nvPr/>
        </p:nvGrpSpPr>
        <p:grpSpPr>
          <a:xfrm>
            <a:off x="11300910" y="349458"/>
            <a:ext cx="459161" cy="459161"/>
            <a:chOff x="0" y="0"/>
            <a:chExt cx="918322" cy="918322"/>
          </a:xfrm>
        </p:grpSpPr>
        <p:sp>
          <p:nvSpPr>
            <p:cNvPr id="7" name="Freeform 7"/>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8" name="Freeform 8"/>
          <p:cNvSpPr/>
          <p:nvPr/>
        </p:nvSpPr>
        <p:spPr>
          <a:xfrm>
            <a:off x="10401486" y="6327895"/>
            <a:ext cx="1029118" cy="83619"/>
          </a:xfrm>
          <a:custGeom>
            <a:avLst/>
            <a:gdLst/>
            <a:ahLst/>
            <a:cxnLst/>
            <a:rect l="l" t="t" r="r" b="b"/>
            <a:pathLst>
              <a:path w="1543677" h="125428">
                <a:moveTo>
                  <a:pt x="0" y="0"/>
                </a:moveTo>
                <a:lnTo>
                  <a:pt x="1543677" y="0"/>
                </a:lnTo>
                <a:lnTo>
                  <a:pt x="1543677" y="125428"/>
                </a:lnTo>
                <a:lnTo>
                  <a:pt x="0" y="12542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US"/>
          </a:p>
        </p:txBody>
      </p:sp>
      <p:grpSp>
        <p:nvGrpSpPr>
          <p:cNvPr id="9" name="Group 9"/>
          <p:cNvGrpSpPr/>
          <p:nvPr/>
        </p:nvGrpSpPr>
        <p:grpSpPr>
          <a:xfrm>
            <a:off x="1082937" y="5955983"/>
            <a:ext cx="459161" cy="459161"/>
            <a:chOff x="0" y="0"/>
            <a:chExt cx="918322" cy="918322"/>
          </a:xfrm>
        </p:grpSpPr>
        <p:sp>
          <p:nvSpPr>
            <p:cNvPr id="10" name="Freeform 10"/>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00295B"/>
            </a:solidFill>
          </p:spPr>
          <p:txBody>
            <a:bodyPr/>
            <a:lstStyle/>
            <a:p>
              <a:endParaRPr lang="en-US"/>
            </a:p>
          </p:txBody>
        </p:sp>
      </p:grpSp>
      <p:sp>
        <p:nvSpPr>
          <p:cNvPr id="11" name="TextBox 11"/>
          <p:cNvSpPr txBox="1"/>
          <p:nvPr/>
        </p:nvSpPr>
        <p:spPr>
          <a:xfrm>
            <a:off x="1353588" y="3288923"/>
            <a:ext cx="4857161" cy="804066"/>
          </a:xfrm>
          <a:prstGeom prst="rect">
            <a:avLst/>
          </a:prstGeom>
        </p:spPr>
        <p:txBody>
          <a:bodyPr lIns="0" tIns="0" rIns="0" bIns="0" rtlCol="0" anchor="t">
            <a:spAutoFit/>
          </a:bodyPr>
          <a:lstStyle/>
          <a:p>
            <a:pPr>
              <a:lnSpc>
                <a:spcPts val="6480"/>
              </a:lnSpc>
            </a:pPr>
            <a:r>
              <a:rPr lang="en-US" sz="5400" b="1" dirty="0">
                <a:solidFill>
                  <a:srgbClr val="FFFFFF"/>
                </a:solidFill>
                <a:ea typeface="思源黑体-超粗体 Heavy"/>
              </a:rPr>
              <a:t>展商回顾</a:t>
            </a:r>
          </a:p>
        </p:txBody>
      </p:sp>
      <p:sp>
        <p:nvSpPr>
          <p:cNvPr id="12" name="TextBox 12"/>
          <p:cNvSpPr txBox="1"/>
          <p:nvPr/>
        </p:nvSpPr>
        <p:spPr>
          <a:xfrm>
            <a:off x="1439650" y="2464713"/>
            <a:ext cx="4506193" cy="692562"/>
          </a:xfrm>
          <a:prstGeom prst="rect">
            <a:avLst/>
          </a:prstGeom>
        </p:spPr>
        <p:txBody>
          <a:bodyPr lIns="0" tIns="0" rIns="0" bIns="0" rtlCol="0" anchor="t">
            <a:spAutoFit/>
          </a:bodyPr>
          <a:lstStyle/>
          <a:p>
            <a:pPr>
              <a:lnSpc>
                <a:spcPts val="5280"/>
              </a:lnSpc>
            </a:pPr>
            <a:r>
              <a:rPr lang="en-US" sz="5400" b="1" spc="50" dirty="0">
                <a:ln w="9525" cmpd="sng">
                  <a:solidFill>
                    <a:schemeClr val="bg1"/>
                  </a:solidFill>
                  <a:prstDash val="solid"/>
                </a:ln>
                <a:noFill/>
                <a:latin typeface="Microsoft YaHei" panose="020B0503020204020204" pitchFamily="34" charset="-122"/>
                <a:ea typeface="Microsoft YaHei" panose="020B0503020204020204" pitchFamily="34" charset="-122"/>
              </a:rPr>
              <a:t>PART TRE</a:t>
            </a:r>
          </a:p>
        </p:txBody>
      </p:sp>
      <p:sp>
        <p:nvSpPr>
          <p:cNvPr id="13" name="TextBox 13"/>
          <p:cNvSpPr txBox="1"/>
          <p:nvPr/>
        </p:nvSpPr>
        <p:spPr>
          <a:xfrm>
            <a:off x="1418135" y="4128370"/>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ontserrat Ultra-Bold"/>
              </a:rPr>
              <a:t>Exhibitors Profile</a:t>
            </a:r>
          </a:p>
        </p:txBody>
      </p:sp>
      <p:sp>
        <p:nvSpPr>
          <p:cNvPr id="14" name="TextBox 14"/>
          <p:cNvSpPr txBox="1"/>
          <p:nvPr/>
        </p:nvSpPr>
        <p:spPr>
          <a:xfrm>
            <a:off x="11370081" y="434362"/>
            <a:ext cx="396991" cy="272510"/>
          </a:xfrm>
          <a:prstGeom prst="rect">
            <a:avLst/>
          </a:prstGeom>
        </p:spPr>
        <p:txBody>
          <a:bodyPr lIns="0" tIns="0" rIns="0" bIns="0" rtlCol="0" anchor="t">
            <a:spAutoFit/>
          </a:bodyPr>
          <a:lstStyle/>
          <a:p>
            <a:pPr>
              <a:lnSpc>
                <a:spcPts val="2160"/>
              </a:lnSpc>
            </a:pPr>
            <a:r>
              <a:rPr lang="en-US" dirty="0">
                <a:solidFill>
                  <a:srgbClr val="014599"/>
                </a:solidFill>
                <a:latin typeface="Montserrat Ultra-Bold"/>
              </a:rPr>
              <a:t>03</a:t>
            </a:r>
          </a:p>
        </p:txBody>
      </p:sp>
      <p:sp>
        <p:nvSpPr>
          <p:cNvPr id="15" name="TextBox 15"/>
          <p:cNvSpPr txBox="1"/>
          <p:nvPr/>
        </p:nvSpPr>
        <p:spPr>
          <a:xfrm>
            <a:off x="1152109" y="6040888"/>
            <a:ext cx="396991" cy="272510"/>
          </a:xfrm>
          <a:prstGeom prst="rect">
            <a:avLst/>
          </a:prstGeom>
        </p:spPr>
        <p:txBody>
          <a:bodyPr lIns="0" tIns="0" rIns="0" bIns="0" rtlCol="0" anchor="t">
            <a:spAutoFit/>
          </a:bodyPr>
          <a:lstStyle/>
          <a:p>
            <a:pPr>
              <a:lnSpc>
                <a:spcPts val="2160"/>
              </a:lnSpc>
            </a:pPr>
            <a:r>
              <a:rPr lang="en-US" dirty="0">
                <a:solidFill>
                  <a:srgbClr val="FFFFFF"/>
                </a:solidFill>
                <a:latin typeface="Montserrat Ultra-Bold"/>
              </a:rPr>
              <a:t>03</a:t>
            </a:r>
          </a:p>
        </p:txBody>
      </p:sp>
      <p:sp>
        <p:nvSpPr>
          <p:cNvPr id="16" name="TextBox 16"/>
          <p:cNvSpPr txBox="1"/>
          <p:nvPr/>
        </p:nvSpPr>
        <p:spPr>
          <a:xfrm>
            <a:off x="5577896" y="3744980"/>
            <a:ext cx="6336624" cy="709810"/>
          </a:xfrm>
          <a:prstGeom prst="rect">
            <a:avLst/>
          </a:prstGeom>
        </p:spPr>
        <p:txBody>
          <a:bodyPr lIns="0" tIns="0" rIns="0" bIns="0" rtlCol="0" anchor="t">
            <a:spAutoFit/>
          </a:bodyPr>
          <a:lstStyle/>
          <a:p>
            <a:pPr>
              <a:lnSpc>
                <a:spcPts val="1872"/>
              </a:lnSpc>
            </a:pPr>
            <a:r>
              <a:rPr lang="en-US" sz="1200" dirty="0">
                <a:solidFill>
                  <a:srgbClr val="FFFFFF"/>
                </a:solidFill>
                <a:ea typeface="字由点字典黑 45J"/>
              </a:rPr>
              <a:t>展会汇 集全球范围内的瓷砖，石材，地板成品、生产设备和技术，弹性地材，集成墙面及墙面装饰材料， 地面墙面设计及工艺，铺装及保养，全装修与装配式内装，吊顶及天花，卫浴洁具等知名企业，集 中展示新产品、新技术和新设计方案。</a:t>
            </a:r>
          </a:p>
        </p:txBody>
      </p:sp>
      <p:sp>
        <p:nvSpPr>
          <p:cNvPr id="17" name="TextBox 17"/>
          <p:cNvSpPr txBox="1"/>
          <p:nvPr/>
        </p:nvSpPr>
        <p:spPr>
          <a:xfrm>
            <a:off x="7638089" y="6287154"/>
            <a:ext cx="2763396" cy="166712"/>
          </a:xfrm>
          <a:prstGeom prst="rect">
            <a:avLst/>
          </a:prstGeom>
        </p:spPr>
        <p:txBody>
          <a:bodyPr lIns="0" tIns="0" rIns="0" bIns="0" rtlCol="0" anchor="t">
            <a:spAutoFit/>
          </a:bodyPr>
          <a:lstStyle/>
          <a:p>
            <a:pPr>
              <a:lnSpc>
                <a:spcPts val="1320"/>
              </a:lnSpc>
            </a:pPr>
            <a:r>
              <a:rPr lang="en-US" sz="1100" dirty="0">
                <a:solidFill>
                  <a:srgbClr val="014599"/>
                </a:solidFill>
                <a:latin typeface="Montserrat Ultra-Bold"/>
              </a:rPr>
              <a:t>The Surface +Design Event China</a:t>
            </a:r>
          </a:p>
        </p:txBody>
      </p:sp>
      <p:sp>
        <p:nvSpPr>
          <p:cNvPr id="18" name="Freeform 18"/>
          <p:cNvSpPr/>
          <p:nvPr/>
        </p:nvSpPr>
        <p:spPr>
          <a:xfrm>
            <a:off x="19050" y="47643"/>
            <a:ext cx="1063887" cy="294785"/>
          </a:xfrm>
          <a:custGeom>
            <a:avLst/>
            <a:gdLst/>
            <a:ahLst/>
            <a:cxnLst/>
            <a:rect l="l" t="t" r="r" b="b"/>
            <a:pathLst>
              <a:path w="1595830" h="442178">
                <a:moveTo>
                  <a:pt x="0" y="0"/>
                </a:moveTo>
                <a:lnTo>
                  <a:pt x="1595830" y="0"/>
                </a:lnTo>
                <a:lnTo>
                  <a:pt x="1595830" y="442178"/>
                </a:lnTo>
                <a:lnTo>
                  <a:pt x="0" y="44217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6"/>
          <p:cNvSpPr/>
          <p:nvPr/>
        </p:nvSpPr>
        <p:spPr>
          <a:xfrm>
            <a:off x="813562" y="3327101"/>
            <a:ext cx="4239816" cy="6350"/>
          </a:xfrm>
          <a:prstGeom prst="line">
            <a:avLst/>
          </a:prstGeom>
          <a:ln w="9525" cap="rnd">
            <a:solidFill>
              <a:srgbClr val="000000"/>
            </a:solidFill>
            <a:prstDash val="solid"/>
            <a:headEnd type="none" w="sm" len="sm"/>
            <a:tailEnd type="none" w="sm" len="sm"/>
          </a:ln>
        </p:spPr>
        <p:txBody>
          <a:bodyPr/>
          <a:lstStyle/>
          <a:p>
            <a:endParaRPr lang="en-US"/>
          </a:p>
        </p:txBody>
      </p:sp>
      <p:grpSp>
        <p:nvGrpSpPr>
          <p:cNvPr id="26" name="Group 26"/>
          <p:cNvGrpSpPr/>
          <p:nvPr/>
        </p:nvGrpSpPr>
        <p:grpSpPr>
          <a:xfrm>
            <a:off x="1" y="0"/>
            <a:ext cx="12192000" cy="710005"/>
            <a:chOff x="0" y="0"/>
            <a:chExt cx="24384000" cy="1420010"/>
          </a:xfrm>
        </p:grpSpPr>
        <p:sp>
          <p:nvSpPr>
            <p:cNvPr id="27" name="Freeform 27"/>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grpSp>
        <p:nvGrpSpPr>
          <p:cNvPr id="28" name="Group 28"/>
          <p:cNvGrpSpPr/>
          <p:nvPr/>
        </p:nvGrpSpPr>
        <p:grpSpPr>
          <a:xfrm>
            <a:off x="11559095" y="123546"/>
            <a:ext cx="459161" cy="459161"/>
            <a:chOff x="0" y="0"/>
            <a:chExt cx="918322" cy="918322"/>
          </a:xfrm>
        </p:grpSpPr>
        <p:sp>
          <p:nvSpPr>
            <p:cNvPr id="29" name="Freeform 29"/>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30" name="TextBox 30"/>
          <p:cNvSpPr txBox="1"/>
          <p:nvPr/>
        </p:nvSpPr>
        <p:spPr>
          <a:xfrm>
            <a:off x="11628267" y="208450"/>
            <a:ext cx="396991" cy="264175"/>
          </a:xfrm>
          <a:prstGeom prst="rect">
            <a:avLst/>
          </a:prstGeom>
        </p:spPr>
        <p:txBody>
          <a:bodyPr lIns="0" tIns="0" rIns="0" bIns="0" rtlCol="0" anchor="t">
            <a:spAutoFit/>
          </a:bodyPr>
          <a:lstStyle/>
          <a:p>
            <a:pPr>
              <a:lnSpc>
                <a:spcPts val="2160"/>
              </a:lnSpc>
            </a:pPr>
            <a:r>
              <a:rPr lang="en-US">
                <a:solidFill>
                  <a:srgbClr val="014599"/>
                </a:solidFill>
                <a:latin typeface="Microsoft YaHei" panose="020B0503020204020204" pitchFamily="34" charset="-122"/>
                <a:ea typeface="Microsoft YaHei" panose="020B0503020204020204" pitchFamily="34" charset="-122"/>
              </a:rPr>
              <a:t>01</a:t>
            </a:r>
          </a:p>
        </p:txBody>
      </p:sp>
      <p:sp>
        <p:nvSpPr>
          <p:cNvPr id="31" name="TextBox 31"/>
          <p:cNvSpPr txBox="1"/>
          <p:nvPr/>
        </p:nvSpPr>
        <p:spPr>
          <a:xfrm>
            <a:off x="233083" y="170331"/>
            <a:ext cx="2470673" cy="419795"/>
          </a:xfrm>
          <a:prstGeom prst="rect">
            <a:avLst/>
          </a:prstGeom>
        </p:spPr>
        <p:txBody>
          <a:bodyPr lIns="0" tIns="0" rIns="0" bIns="0" rtlCol="0" anchor="t">
            <a:spAutoFit/>
          </a:bodyPr>
          <a:lstStyle/>
          <a:p>
            <a:pPr>
              <a:lnSpc>
                <a:spcPts val="3360"/>
              </a:lnSpc>
            </a:pPr>
            <a:r>
              <a:rPr lang="en-US" sz="2800">
                <a:solidFill>
                  <a:srgbClr val="FFFFFF"/>
                </a:solidFill>
                <a:latin typeface="Microsoft YaHei" panose="020B0503020204020204" pitchFamily="34" charset="-122"/>
                <a:ea typeface="Microsoft YaHei" panose="020B0503020204020204" pitchFamily="34" charset="-122"/>
              </a:rPr>
              <a:t>工作计划安排</a:t>
            </a:r>
          </a:p>
        </p:txBody>
      </p:sp>
      <p:sp>
        <p:nvSpPr>
          <p:cNvPr id="32" name="TextBox 32"/>
          <p:cNvSpPr txBox="1"/>
          <p:nvPr/>
        </p:nvSpPr>
        <p:spPr>
          <a:xfrm>
            <a:off x="2493902" y="388910"/>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WORK SCHEDULE</a:t>
            </a:r>
          </a:p>
        </p:txBody>
      </p:sp>
      <p:grpSp>
        <p:nvGrpSpPr>
          <p:cNvPr id="33" name="Group 33"/>
          <p:cNvGrpSpPr/>
          <p:nvPr/>
        </p:nvGrpSpPr>
        <p:grpSpPr>
          <a:xfrm>
            <a:off x="1" y="0"/>
            <a:ext cx="12192000" cy="710005"/>
            <a:chOff x="0" y="0"/>
            <a:chExt cx="24384000" cy="1420010"/>
          </a:xfrm>
        </p:grpSpPr>
        <p:sp>
          <p:nvSpPr>
            <p:cNvPr id="34" name="Freeform 34"/>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sp>
        <p:nvSpPr>
          <p:cNvPr id="35" name="AutoShape 35"/>
          <p:cNvSpPr/>
          <p:nvPr/>
        </p:nvSpPr>
        <p:spPr>
          <a:xfrm flipH="1">
            <a:off x="475498" y="-58940"/>
            <a:ext cx="4658" cy="768945"/>
          </a:xfrm>
          <a:prstGeom prst="line">
            <a:avLst/>
          </a:prstGeom>
          <a:ln w="38100" cap="flat">
            <a:solidFill>
              <a:srgbClr val="FFFFFF"/>
            </a:solidFill>
            <a:prstDash val="solid"/>
            <a:headEnd type="none" w="sm" len="sm"/>
            <a:tailEnd type="none" w="sm" len="sm"/>
          </a:ln>
        </p:spPr>
        <p:txBody>
          <a:bodyPr/>
          <a:lstStyle/>
          <a:p>
            <a:endParaRPr lang="en-US"/>
          </a:p>
        </p:txBody>
      </p:sp>
      <p:sp>
        <p:nvSpPr>
          <p:cNvPr id="39" name="Freeform 39"/>
          <p:cNvSpPr/>
          <p:nvPr/>
        </p:nvSpPr>
        <p:spPr>
          <a:xfrm>
            <a:off x="813557" y="3652567"/>
            <a:ext cx="2068608" cy="1379072"/>
          </a:xfrm>
          <a:custGeom>
            <a:avLst/>
            <a:gdLst/>
            <a:ahLst/>
            <a:cxnLst/>
            <a:rect l="l" t="t" r="r" b="b"/>
            <a:pathLst>
              <a:path w="3102912" h="2068608">
                <a:moveTo>
                  <a:pt x="0" y="0"/>
                </a:moveTo>
                <a:lnTo>
                  <a:pt x="3102912" y="0"/>
                </a:lnTo>
                <a:lnTo>
                  <a:pt x="3102912" y="2068608"/>
                </a:lnTo>
                <a:lnTo>
                  <a:pt x="0" y="206860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0" name="Freeform 40"/>
          <p:cNvSpPr/>
          <p:nvPr/>
        </p:nvSpPr>
        <p:spPr>
          <a:xfrm>
            <a:off x="3002155" y="3652567"/>
            <a:ext cx="2067316" cy="1379072"/>
          </a:xfrm>
          <a:custGeom>
            <a:avLst/>
            <a:gdLst/>
            <a:ahLst/>
            <a:cxnLst/>
            <a:rect l="l" t="t" r="r" b="b"/>
            <a:pathLst>
              <a:path w="3100974" h="2068608">
                <a:moveTo>
                  <a:pt x="0" y="0"/>
                </a:moveTo>
                <a:lnTo>
                  <a:pt x="3100974" y="0"/>
                </a:lnTo>
                <a:lnTo>
                  <a:pt x="3100974" y="2068608"/>
                </a:lnTo>
                <a:lnTo>
                  <a:pt x="0" y="206860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1" name="Freeform 41"/>
          <p:cNvSpPr/>
          <p:nvPr/>
        </p:nvSpPr>
        <p:spPr>
          <a:xfrm>
            <a:off x="2984775" y="5117037"/>
            <a:ext cx="2068608" cy="1379072"/>
          </a:xfrm>
          <a:custGeom>
            <a:avLst/>
            <a:gdLst/>
            <a:ahLst/>
            <a:cxnLst/>
            <a:rect l="l" t="t" r="r" b="b"/>
            <a:pathLst>
              <a:path w="3102912" h="2068608">
                <a:moveTo>
                  <a:pt x="0" y="0"/>
                </a:moveTo>
                <a:lnTo>
                  <a:pt x="3102912" y="0"/>
                </a:lnTo>
                <a:lnTo>
                  <a:pt x="3102912" y="2068608"/>
                </a:lnTo>
                <a:lnTo>
                  <a:pt x="0" y="206860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2" name="Freeform 42"/>
          <p:cNvSpPr/>
          <p:nvPr/>
        </p:nvSpPr>
        <p:spPr>
          <a:xfrm>
            <a:off x="813557" y="5117037"/>
            <a:ext cx="2067316" cy="1378211"/>
          </a:xfrm>
          <a:custGeom>
            <a:avLst/>
            <a:gdLst/>
            <a:ahLst/>
            <a:cxnLst/>
            <a:rect l="l" t="t" r="r" b="b"/>
            <a:pathLst>
              <a:path w="3100974" h="2067316">
                <a:moveTo>
                  <a:pt x="0" y="0"/>
                </a:moveTo>
                <a:lnTo>
                  <a:pt x="3100974" y="0"/>
                </a:lnTo>
                <a:lnTo>
                  <a:pt x="3100974" y="2067316"/>
                </a:lnTo>
                <a:lnTo>
                  <a:pt x="0" y="2067316"/>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2" name="TextBox 52"/>
          <p:cNvSpPr txBox="1"/>
          <p:nvPr/>
        </p:nvSpPr>
        <p:spPr>
          <a:xfrm>
            <a:off x="829211" y="1217182"/>
            <a:ext cx="4755491" cy="1944315"/>
          </a:xfrm>
          <a:prstGeom prst="rect">
            <a:avLst/>
          </a:prstGeom>
        </p:spPr>
        <p:txBody>
          <a:bodyPr lIns="0" tIns="0" rIns="0" bIns="0" rtlCol="0" anchor="t">
            <a:spAutoFit/>
          </a:bodyPr>
          <a:lstStyle/>
          <a:p>
            <a:pPr>
              <a:lnSpc>
                <a:spcPct val="150000"/>
              </a:lnSpc>
            </a:pPr>
            <a:r>
              <a:rPr lang="en-US" sz="2400" dirty="0">
                <a:solidFill>
                  <a:srgbClr val="000000"/>
                </a:solidFill>
                <a:latin typeface="Microsoft YaHei" panose="020B0503020204020204" pitchFamily="34" charset="-122"/>
                <a:ea typeface="Microsoft YaHei" panose="020B0503020204020204" pitchFamily="34" charset="-122"/>
              </a:rPr>
              <a:t>2023上海国际地面墙面材料、铺装及设计展览会共计</a:t>
            </a:r>
            <a:r>
              <a:rPr lang="en-US" sz="3200" b="1" dirty="0">
                <a:solidFill>
                  <a:srgbClr val="FF914D"/>
                </a:solidFill>
                <a:latin typeface="Microsoft YaHei" panose="020B0503020204020204" pitchFamily="34" charset="-122"/>
                <a:ea typeface="Microsoft YaHei" panose="020B0503020204020204" pitchFamily="34" charset="-122"/>
              </a:rPr>
              <a:t>21</a:t>
            </a:r>
            <a:r>
              <a:rPr lang="en-US" sz="2400" dirty="0">
                <a:solidFill>
                  <a:srgbClr val="000000"/>
                </a:solidFill>
                <a:latin typeface="Microsoft YaHei" panose="020B0503020204020204" pitchFamily="34" charset="-122"/>
                <a:ea typeface="Microsoft YaHei" panose="020B0503020204020204" pitchFamily="34" charset="-122"/>
              </a:rPr>
              <a:t>个国家和地区</a:t>
            </a:r>
            <a:r>
              <a:rPr lang="en-US" sz="3200" b="1" dirty="0">
                <a:solidFill>
                  <a:srgbClr val="FF914D"/>
                </a:solidFill>
                <a:latin typeface="Microsoft YaHei" panose="020B0503020204020204" pitchFamily="34" charset="-122"/>
                <a:ea typeface="Microsoft YaHei" panose="020B0503020204020204" pitchFamily="34" charset="-122"/>
              </a:rPr>
              <a:t>720</a:t>
            </a:r>
            <a:r>
              <a:rPr lang="en-US" sz="2400" dirty="0">
                <a:solidFill>
                  <a:srgbClr val="000000"/>
                </a:solidFill>
                <a:latin typeface="Microsoft YaHei" panose="020B0503020204020204" pitchFamily="34" charset="-122"/>
                <a:ea typeface="Microsoft YaHei" panose="020B0503020204020204" pitchFamily="34" charset="-122"/>
              </a:rPr>
              <a:t>家参展商</a:t>
            </a:r>
          </a:p>
        </p:txBody>
      </p:sp>
      <p:sp>
        <p:nvSpPr>
          <p:cNvPr id="54" name="TextBox 54"/>
          <p:cNvSpPr txBox="1"/>
          <p:nvPr/>
        </p:nvSpPr>
        <p:spPr>
          <a:xfrm>
            <a:off x="848147" y="170331"/>
            <a:ext cx="3980885" cy="419795"/>
          </a:xfrm>
          <a:prstGeom prst="rect">
            <a:avLst/>
          </a:prstGeom>
        </p:spPr>
        <p:txBody>
          <a:bodyPr lIns="0" tIns="0" rIns="0" bIns="0" rtlCol="0" anchor="t">
            <a:spAutoFit/>
          </a:bodyPr>
          <a:lstStyle/>
          <a:p>
            <a:pPr>
              <a:lnSpc>
                <a:spcPts val="3360"/>
              </a:lnSpc>
            </a:pPr>
            <a:r>
              <a:rPr lang="en-US" sz="2800" dirty="0">
                <a:solidFill>
                  <a:srgbClr val="FFFFFF"/>
                </a:solidFill>
                <a:latin typeface="Microsoft YaHei" panose="020B0503020204020204" pitchFamily="34" charset="-122"/>
                <a:ea typeface="Microsoft YaHei" panose="020B0503020204020204" pitchFamily="34" charset="-122"/>
              </a:rPr>
              <a:t>展商回顾</a:t>
            </a:r>
          </a:p>
        </p:txBody>
      </p:sp>
      <p:sp>
        <p:nvSpPr>
          <p:cNvPr id="55" name="TextBox 55"/>
          <p:cNvSpPr txBox="1"/>
          <p:nvPr/>
        </p:nvSpPr>
        <p:spPr>
          <a:xfrm>
            <a:off x="2602107" y="383055"/>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Exhibitors Profile</a:t>
            </a:r>
          </a:p>
        </p:txBody>
      </p:sp>
      <p:sp>
        <p:nvSpPr>
          <p:cNvPr id="59" name="Freeform 59"/>
          <p:cNvSpPr/>
          <p:nvPr/>
        </p:nvSpPr>
        <p:spPr>
          <a:xfrm>
            <a:off x="10328594" y="88269"/>
            <a:ext cx="1831616" cy="507511"/>
          </a:xfrm>
          <a:custGeom>
            <a:avLst/>
            <a:gdLst/>
            <a:ahLst/>
            <a:cxnLst/>
            <a:rect l="l" t="t" r="r" b="b"/>
            <a:pathLst>
              <a:path w="2747424" h="761266">
                <a:moveTo>
                  <a:pt x="0" y="0"/>
                </a:moveTo>
                <a:lnTo>
                  <a:pt x="2747425" y="0"/>
                </a:lnTo>
                <a:lnTo>
                  <a:pt x="2747425" y="761266"/>
                </a:lnTo>
                <a:lnTo>
                  <a:pt x="0" y="761266"/>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graphicFrame>
        <p:nvGraphicFramePr>
          <p:cNvPr id="60" name="图表 59">
            <a:extLst>
              <a:ext uri="{FF2B5EF4-FFF2-40B4-BE49-F238E27FC236}">
                <a16:creationId xmlns:a16="http://schemas.microsoft.com/office/drawing/2014/main" id="{FACA8FD2-5554-E673-487A-4CC3AFEEF402}"/>
              </a:ext>
            </a:extLst>
          </p:cNvPr>
          <p:cNvGraphicFramePr/>
          <p:nvPr>
            <p:extLst>
              <p:ext uri="{D42A27DB-BD31-4B8C-83A1-F6EECF244321}">
                <p14:modId xmlns:p14="http://schemas.microsoft.com/office/powerpoint/2010/main" val="3890799809"/>
              </p:ext>
            </p:extLst>
          </p:nvPr>
        </p:nvGraphicFramePr>
        <p:xfrm>
          <a:off x="5605554" y="4796296"/>
          <a:ext cx="1994713" cy="186841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1" name="图表 60">
            <a:extLst>
              <a:ext uri="{FF2B5EF4-FFF2-40B4-BE49-F238E27FC236}">
                <a16:creationId xmlns:a16="http://schemas.microsoft.com/office/drawing/2014/main" id="{9469D48C-413F-6215-712B-5193A80E7B29}"/>
              </a:ext>
            </a:extLst>
          </p:cNvPr>
          <p:cNvGraphicFramePr/>
          <p:nvPr>
            <p:extLst>
              <p:ext uri="{D42A27DB-BD31-4B8C-83A1-F6EECF244321}">
                <p14:modId xmlns:p14="http://schemas.microsoft.com/office/powerpoint/2010/main" val="975001845"/>
              </p:ext>
            </p:extLst>
          </p:nvPr>
        </p:nvGraphicFramePr>
        <p:xfrm>
          <a:off x="5605554" y="1179602"/>
          <a:ext cx="1994713" cy="186841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2" name="图表 61">
            <a:extLst>
              <a:ext uri="{FF2B5EF4-FFF2-40B4-BE49-F238E27FC236}">
                <a16:creationId xmlns:a16="http://schemas.microsoft.com/office/drawing/2014/main" id="{11553791-1118-61D2-23EB-88628F56B835}"/>
              </a:ext>
            </a:extLst>
          </p:cNvPr>
          <p:cNvGraphicFramePr/>
          <p:nvPr>
            <p:extLst>
              <p:ext uri="{D42A27DB-BD31-4B8C-83A1-F6EECF244321}">
                <p14:modId xmlns:p14="http://schemas.microsoft.com/office/powerpoint/2010/main" val="834152178"/>
              </p:ext>
            </p:extLst>
          </p:nvPr>
        </p:nvGraphicFramePr>
        <p:xfrm>
          <a:off x="5605554" y="2987949"/>
          <a:ext cx="1994713" cy="1868418"/>
        </p:xfrm>
        <a:graphic>
          <a:graphicData uri="http://schemas.openxmlformats.org/drawingml/2006/chart">
            <c:chart xmlns:c="http://schemas.openxmlformats.org/drawingml/2006/chart" xmlns:r="http://schemas.openxmlformats.org/officeDocument/2006/relationships" r:id="rId9"/>
          </a:graphicData>
        </a:graphic>
      </p:graphicFrame>
      <p:sp>
        <p:nvSpPr>
          <p:cNvPr id="63" name="AutoShape 14">
            <a:extLst>
              <a:ext uri="{FF2B5EF4-FFF2-40B4-BE49-F238E27FC236}">
                <a16:creationId xmlns:a16="http://schemas.microsoft.com/office/drawing/2014/main" id="{FA77A2A9-B907-D9BF-0C94-DEBB5032B645}"/>
              </a:ext>
            </a:extLst>
          </p:cNvPr>
          <p:cNvSpPr/>
          <p:nvPr/>
        </p:nvSpPr>
        <p:spPr>
          <a:xfrm rot="6986">
            <a:off x="8355903" y="3006651"/>
            <a:ext cx="3124683" cy="0"/>
          </a:xfrm>
          <a:prstGeom prst="line">
            <a:avLst/>
          </a:prstGeom>
          <a:ln w="9525" cap="rnd">
            <a:solidFill>
              <a:srgbClr val="000000"/>
            </a:solidFill>
            <a:prstDash val="solid"/>
            <a:headEnd type="none" w="sm" len="sm"/>
            <a:tailEnd type="none" w="sm" len="sm"/>
          </a:ln>
        </p:spPr>
        <p:txBody>
          <a:bodyPr/>
          <a:lstStyle/>
          <a:p>
            <a:endParaRPr lang="en-US"/>
          </a:p>
        </p:txBody>
      </p:sp>
      <p:sp>
        <p:nvSpPr>
          <p:cNvPr id="64" name="AutoShape 15">
            <a:extLst>
              <a:ext uri="{FF2B5EF4-FFF2-40B4-BE49-F238E27FC236}">
                <a16:creationId xmlns:a16="http://schemas.microsoft.com/office/drawing/2014/main" id="{E02A7BC7-1A1F-BE42-7EF2-A8A1FC1F7B80}"/>
              </a:ext>
            </a:extLst>
          </p:cNvPr>
          <p:cNvSpPr/>
          <p:nvPr/>
        </p:nvSpPr>
        <p:spPr>
          <a:xfrm rot="7004">
            <a:off x="8355903" y="4890467"/>
            <a:ext cx="3116471" cy="0"/>
          </a:xfrm>
          <a:prstGeom prst="line">
            <a:avLst/>
          </a:prstGeom>
          <a:ln w="9525" cap="rnd">
            <a:solidFill>
              <a:srgbClr val="000000"/>
            </a:solidFill>
            <a:prstDash val="solid"/>
            <a:headEnd type="none" w="sm" len="sm"/>
            <a:tailEnd type="none" w="sm" len="sm"/>
          </a:ln>
        </p:spPr>
        <p:txBody>
          <a:bodyPr/>
          <a:lstStyle/>
          <a:p>
            <a:endParaRPr lang="en-US"/>
          </a:p>
        </p:txBody>
      </p:sp>
      <p:grpSp>
        <p:nvGrpSpPr>
          <p:cNvPr id="65" name="Group 17">
            <a:extLst>
              <a:ext uri="{FF2B5EF4-FFF2-40B4-BE49-F238E27FC236}">
                <a16:creationId xmlns:a16="http://schemas.microsoft.com/office/drawing/2014/main" id="{BEBB1807-36AA-54DC-E2F3-F89222AB6B64}"/>
              </a:ext>
            </a:extLst>
          </p:cNvPr>
          <p:cNvGrpSpPr/>
          <p:nvPr/>
        </p:nvGrpSpPr>
        <p:grpSpPr>
          <a:xfrm>
            <a:off x="7709611" y="1635490"/>
            <a:ext cx="471861" cy="471861"/>
            <a:chOff x="0" y="0"/>
            <a:chExt cx="943722" cy="943722"/>
          </a:xfrm>
        </p:grpSpPr>
        <p:sp>
          <p:nvSpPr>
            <p:cNvPr id="66" name="Freeform 18">
              <a:extLst>
                <a:ext uri="{FF2B5EF4-FFF2-40B4-BE49-F238E27FC236}">
                  <a16:creationId xmlns:a16="http://schemas.microsoft.com/office/drawing/2014/main" id="{8E895303-D473-F3A1-320A-77AA6F037E23}"/>
                </a:ext>
              </a:extLst>
            </p:cNvPr>
            <p:cNvSpPr/>
            <p:nvPr/>
          </p:nvSpPr>
          <p:spPr>
            <a:xfrm>
              <a:off x="12700" y="1270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00295B"/>
            </a:solidFill>
          </p:spPr>
          <p:txBody>
            <a:bodyPr/>
            <a:lstStyle/>
            <a:p>
              <a:endParaRPr lang="en-US"/>
            </a:p>
          </p:txBody>
        </p:sp>
        <p:sp>
          <p:nvSpPr>
            <p:cNvPr id="67" name="Freeform 19">
              <a:extLst>
                <a:ext uri="{FF2B5EF4-FFF2-40B4-BE49-F238E27FC236}">
                  <a16:creationId xmlns:a16="http://schemas.microsoft.com/office/drawing/2014/main" id="{242E980D-AEF3-A71E-2F4F-644836AB2D69}"/>
                </a:ext>
              </a:extLst>
            </p:cNvPr>
            <p:cNvSpPr/>
            <p:nvPr/>
          </p:nvSpPr>
          <p:spPr>
            <a:xfrm>
              <a:off x="0" y="0"/>
              <a:ext cx="943737" cy="943737"/>
            </a:xfrm>
            <a:custGeom>
              <a:avLst/>
              <a:gdLst/>
              <a:ahLst/>
              <a:cxnLst/>
              <a:rect l="l" t="t" r="r" b="b"/>
              <a:pathLst>
                <a:path w="943737" h="943737">
                  <a:moveTo>
                    <a:pt x="12700" y="0"/>
                  </a:moveTo>
                  <a:lnTo>
                    <a:pt x="931037" y="0"/>
                  </a:lnTo>
                  <a:cubicBezTo>
                    <a:pt x="938022" y="0"/>
                    <a:pt x="943737" y="5715"/>
                    <a:pt x="943737" y="12700"/>
                  </a:cubicBezTo>
                  <a:lnTo>
                    <a:pt x="943737" y="931037"/>
                  </a:lnTo>
                  <a:cubicBezTo>
                    <a:pt x="943737" y="938022"/>
                    <a:pt x="938022" y="943737"/>
                    <a:pt x="931037" y="943737"/>
                  </a:cubicBezTo>
                  <a:lnTo>
                    <a:pt x="12700" y="943737"/>
                  </a:lnTo>
                  <a:cubicBezTo>
                    <a:pt x="5715" y="943737"/>
                    <a:pt x="0" y="938022"/>
                    <a:pt x="0" y="931037"/>
                  </a:cubicBezTo>
                  <a:lnTo>
                    <a:pt x="0" y="12700"/>
                  </a:lnTo>
                  <a:cubicBezTo>
                    <a:pt x="0" y="5715"/>
                    <a:pt x="5715" y="0"/>
                    <a:pt x="12700" y="0"/>
                  </a:cubicBezTo>
                  <a:moveTo>
                    <a:pt x="12700" y="25400"/>
                  </a:moveTo>
                  <a:lnTo>
                    <a:pt x="12700" y="12700"/>
                  </a:lnTo>
                  <a:lnTo>
                    <a:pt x="25400" y="12700"/>
                  </a:lnTo>
                  <a:lnTo>
                    <a:pt x="25400" y="931037"/>
                  </a:lnTo>
                  <a:lnTo>
                    <a:pt x="12700" y="931037"/>
                  </a:lnTo>
                  <a:lnTo>
                    <a:pt x="12700" y="918337"/>
                  </a:lnTo>
                  <a:lnTo>
                    <a:pt x="931037" y="918337"/>
                  </a:lnTo>
                  <a:lnTo>
                    <a:pt x="931037" y="931037"/>
                  </a:lnTo>
                  <a:lnTo>
                    <a:pt x="918337" y="931037"/>
                  </a:lnTo>
                  <a:lnTo>
                    <a:pt x="918337" y="12700"/>
                  </a:lnTo>
                  <a:lnTo>
                    <a:pt x="931037" y="12700"/>
                  </a:lnTo>
                  <a:lnTo>
                    <a:pt x="931037" y="25400"/>
                  </a:lnTo>
                  <a:lnTo>
                    <a:pt x="12700" y="25400"/>
                  </a:lnTo>
                  <a:close/>
                </a:path>
              </a:pathLst>
            </a:custGeom>
            <a:solidFill>
              <a:srgbClr val="175052"/>
            </a:solidFill>
          </p:spPr>
          <p:txBody>
            <a:bodyPr/>
            <a:lstStyle/>
            <a:p>
              <a:endParaRPr lang="en-US"/>
            </a:p>
          </p:txBody>
        </p:sp>
      </p:grpSp>
      <p:grpSp>
        <p:nvGrpSpPr>
          <p:cNvPr id="68" name="Group 23">
            <a:extLst>
              <a:ext uri="{FF2B5EF4-FFF2-40B4-BE49-F238E27FC236}">
                <a16:creationId xmlns:a16="http://schemas.microsoft.com/office/drawing/2014/main" id="{9AF0020D-DCA5-20CB-F17E-5651C9DC65D2}"/>
              </a:ext>
            </a:extLst>
          </p:cNvPr>
          <p:cNvGrpSpPr/>
          <p:nvPr/>
        </p:nvGrpSpPr>
        <p:grpSpPr>
          <a:xfrm>
            <a:off x="7709611" y="5289274"/>
            <a:ext cx="471861" cy="471861"/>
            <a:chOff x="0" y="0"/>
            <a:chExt cx="943722" cy="943722"/>
          </a:xfrm>
        </p:grpSpPr>
        <p:sp>
          <p:nvSpPr>
            <p:cNvPr id="69" name="Freeform 24">
              <a:extLst>
                <a:ext uri="{FF2B5EF4-FFF2-40B4-BE49-F238E27FC236}">
                  <a16:creationId xmlns:a16="http://schemas.microsoft.com/office/drawing/2014/main" id="{64401280-02B2-4F06-C0B9-5894386ED199}"/>
                </a:ext>
              </a:extLst>
            </p:cNvPr>
            <p:cNvSpPr/>
            <p:nvPr/>
          </p:nvSpPr>
          <p:spPr>
            <a:xfrm>
              <a:off x="12700" y="1270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00295B"/>
            </a:solidFill>
          </p:spPr>
          <p:txBody>
            <a:bodyPr/>
            <a:lstStyle/>
            <a:p>
              <a:endParaRPr lang="en-US"/>
            </a:p>
          </p:txBody>
        </p:sp>
        <p:sp>
          <p:nvSpPr>
            <p:cNvPr id="70" name="Freeform 25">
              <a:extLst>
                <a:ext uri="{FF2B5EF4-FFF2-40B4-BE49-F238E27FC236}">
                  <a16:creationId xmlns:a16="http://schemas.microsoft.com/office/drawing/2014/main" id="{4139A66E-8BE6-1CB8-CA87-1F6AA24CCB42}"/>
                </a:ext>
              </a:extLst>
            </p:cNvPr>
            <p:cNvSpPr/>
            <p:nvPr/>
          </p:nvSpPr>
          <p:spPr>
            <a:xfrm>
              <a:off x="0" y="0"/>
              <a:ext cx="943737" cy="943737"/>
            </a:xfrm>
            <a:custGeom>
              <a:avLst/>
              <a:gdLst/>
              <a:ahLst/>
              <a:cxnLst/>
              <a:rect l="l" t="t" r="r" b="b"/>
              <a:pathLst>
                <a:path w="943737" h="943737">
                  <a:moveTo>
                    <a:pt x="12700" y="0"/>
                  </a:moveTo>
                  <a:lnTo>
                    <a:pt x="931037" y="0"/>
                  </a:lnTo>
                  <a:cubicBezTo>
                    <a:pt x="938022" y="0"/>
                    <a:pt x="943737" y="5715"/>
                    <a:pt x="943737" y="12700"/>
                  </a:cubicBezTo>
                  <a:lnTo>
                    <a:pt x="943737" y="931037"/>
                  </a:lnTo>
                  <a:cubicBezTo>
                    <a:pt x="943737" y="938022"/>
                    <a:pt x="938022" y="943737"/>
                    <a:pt x="931037" y="943737"/>
                  </a:cubicBezTo>
                  <a:lnTo>
                    <a:pt x="12700" y="943737"/>
                  </a:lnTo>
                  <a:cubicBezTo>
                    <a:pt x="5715" y="943737"/>
                    <a:pt x="0" y="938022"/>
                    <a:pt x="0" y="931037"/>
                  </a:cubicBezTo>
                  <a:lnTo>
                    <a:pt x="0" y="12700"/>
                  </a:lnTo>
                  <a:cubicBezTo>
                    <a:pt x="0" y="5715"/>
                    <a:pt x="5715" y="0"/>
                    <a:pt x="12700" y="0"/>
                  </a:cubicBezTo>
                  <a:moveTo>
                    <a:pt x="12700" y="25400"/>
                  </a:moveTo>
                  <a:lnTo>
                    <a:pt x="12700" y="12700"/>
                  </a:lnTo>
                  <a:lnTo>
                    <a:pt x="25400" y="12700"/>
                  </a:lnTo>
                  <a:lnTo>
                    <a:pt x="25400" y="931037"/>
                  </a:lnTo>
                  <a:lnTo>
                    <a:pt x="12700" y="931037"/>
                  </a:lnTo>
                  <a:lnTo>
                    <a:pt x="12700" y="918337"/>
                  </a:lnTo>
                  <a:lnTo>
                    <a:pt x="931037" y="918337"/>
                  </a:lnTo>
                  <a:lnTo>
                    <a:pt x="931037" y="931037"/>
                  </a:lnTo>
                  <a:lnTo>
                    <a:pt x="918337" y="931037"/>
                  </a:lnTo>
                  <a:lnTo>
                    <a:pt x="918337" y="12700"/>
                  </a:lnTo>
                  <a:lnTo>
                    <a:pt x="931037" y="12700"/>
                  </a:lnTo>
                  <a:lnTo>
                    <a:pt x="931037" y="25400"/>
                  </a:lnTo>
                  <a:lnTo>
                    <a:pt x="12700" y="25400"/>
                  </a:lnTo>
                  <a:close/>
                </a:path>
              </a:pathLst>
            </a:custGeom>
            <a:solidFill>
              <a:srgbClr val="175052"/>
            </a:solidFill>
          </p:spPr>
          <p:txBody>
            <a:bodyPr/>
            <a:lstStyle/>
            <a:p>
              <a:endParaRPr lang="en-US"/>
            </a:p>
          </p:txBody>
        </p:sp>
      </p:grpSp>
      <p:sp>
        <p:nvSpPr>
          <p:cNvPr id="71" name="Freeform 38">
            <a:extLst>
              <a:ext uri="{FF2B5EF4-FFF2-40B4-BE49-F238E27FC236}">
                <a16:creationId xmlns:a16="http://schemas.microsoft.com/office/drawing/2014/main" id="{2890C1A6-C03D-487C-AEC5-DA7ADC08172B}"/>
              </a:ext>
            </a:extLst>
          </p:cNvPr>
          <p:cNvSpPr/>
          <p:nvPr/>
        </p:nvSpPr>
        <p:spPr>
          <a:xfrm>
            <a:off x="7785468" y="1719550"/>
            <a:ext cx="320149" cy="303741"/>
          </a:xfrm>
          <a:custGeom>
            <a:avLst/>
            <a:gdLst/>
            <a:ahLst/>
            <a:cxnLst/>
            <a:rect l="l" t="t" r="r" b="b"/>
            <a:pathLst>
              <a:path w="480223" h="455612">
                <a:moveTo>
                  <a:pt x="0" y="0"/>
                </a:moveTo>
                <a:lnTo>
                  <a:pt x="480223" y="0"/>
                </a:lnTo>
                <a:lnTo>
                  <a:pt x="480223" y="455611"/>
                </a:lnTo>
                <a:lnTo>
                  <a:pt x="0" y="455611"/>
                </a:lnTo>
                <a:lnTo>
                  <a:pt x="0" y="0"/>
                </a:lnTo>
                <a:close/>
              </a:path>
            </a:pathLst>
          </a:custGeom>
          <a: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p:spPr>
        <p:txBody>
          <a:bodyPr/>
          <a:lstStyle/>
          <a:p>
            <a:endParaRPr lang="en-US"/>
          </a:p>
        </p:txBody>
      </p:sp>
      <p:sp>
        <p:nvSpPr>
          <p:cNvPr id="72" name="Freeform 40">
            <a:extLst>
              <a:ext uri="{FF2B5EF4-FFF2-40B4-BE49-F238E27FC236}">
                <a16:creationId xmlns:a16="http://schemas.microsoft.com/office/drawing/2014/main" id="{1032D37B-8296-938A-6725-0CEA941B7BB3}"/>
              </a:ext>
            </a:extLst>
          </p:cNvPr>
          <p:cNvSpPr/>
          <p:nvPr/>
        </p:nvSpPr>
        <p:spPr>
          <a:xfrm>
            <a:off x="7740241" y="5319905"/>
            <a:ext cx="410600" cy="410600"/>
          </a:xfrm>
          <a:custGeom>
            <a:avLst/>
            <a:gdLst/>
            <a:ahLst/>
            <a:cxnLst/>
            <a:rect l="l" t="t" r="r" b="b"/>
            <a:pathLst>
              <a:path w="615900" h="615900">
                <a:moveTo>
                  <a:pt x="0" y="0"/>
                </a:moveTo>
                <a:lnTo>
                  <a:pt x="615900" y="0"/>
                </a:lnTo>
                <a:lnTo>
                  <a:pt x="615900" y="615900"/>
                </a:lnTo>
                <a:lnTo>
                  <a:pt x="0" y="6159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3" name="TextBox 41">
            <a:extLst>
              <a:ext uri="{FF2B5EF4-FFF2-40B4-BE49-F238E27FC236}">
                <a16:creationId xmlns:a16="http://schemas.microsoft.com/office/drawing/2014/main" id="{A0D9C398-4C7E-7EFD-92E0-4BD05A8634D0}"/>
              </a:ext>
            </a:extLst>
          </p:cNvPr>
          <p:cNvSpPr txBox="1"/>
          <p:nvPr/>
        </p:nvSpPr>
        <p:spPr>
          <a:xfrm>
            <a:off x="8298365" y="2023485"/>
            <a:ext cx="3010938" cy="487313"/>
          </a:xfrm>
          <a:prstGeom prst="rect">
            <a:avLst/>
          </a:prstGeom>
        </p:spPr>
        <p:txBody>
          <a:bodyPr lIns="0" tIns="0" rIns="0" bIns="0" rtlCol="0" anchor="t">
            <a:spAutoFit/>
          </a:bodyPr>
          <a:lstStyle/>
          <a:p>
            <a:pPr>
              <a:lnSpc>
                <a:spcPts val="1872"/>
              </a:lnSpc>
            </a:pPr>
            <a:r>
              <a:rPr lang="en-US" sz="1600" dirty="0">
                <a:solidFill>
                  <a:srgbClr val="000000"/>
                </a:solidFill>
                <a:latin typeface="Microsoft YaHei" panose="020B0503020204020204" pitchFamily="34" charset="-122"/>
                <a:ea typeface="Microsoft YaHei" panose="020B0503020204020204" pitchFamily="34" charset="-122"/>
              </a:rPr>
              <a:t>对 SURFACES China 评分 8 分以上</a:t>
            </a:r>
          </a:p>
        </p:txBody>
      </p:sp>
      <p:sp>
        <p:nvSpPr>
          <p:cNvPr id="74" name="TextBox 42">
            <a:extLst>
              <a:ext uri="{FF2B5EF4-FFF2-40B4-BE49-F238E27FC236}">
                <a16:creationId xmlns:a16="http://schemas.microsoft.com/office/drawing/2014/main" id="{EBB10460-581F-CA16-E1FA-E0A6C29B0B35}"/>
              </a:ext>
            </a:extLst>
          </p:cNvPr>
          <p:cNvSpPr txBox="1"/>
          <p:nvPr/>
        </p:nvSpPr>
        <p:spPr>
          <a:xfrm>
            <a:off x="8298365" y="1600875"/>
            <a:ext cx="947403" cy="358431"/>
          </a:xfrm>
          <a:prstGeom prst="rect">
            <a:avLst/>
          </a:prstGeom>
        </p:spPr>
        <p:txBody>
          <a:bodyPr lIns="0" tIns="0" rIns="0" bIns="0" rtlCol="0" anchor="t">
            <a:spAutoFit/>
          </a:bodyPr>
          <a:lstStyle/>
          <a:p>
            <a:pPr>
              <a:lnSpc>
                <a:spcPts val="2880"/>
              </a:lnSpc>
            </a:pPr>
            <a:r>
              <a:rPr lang="en-US" sz="2400">
                <a:solidFill>
                  <a:srgbClr val="000000"/>
                </a:solidFill>
                <a:latin typeface="Microsoft YaHei" panose="020B0503020204020204" pitchFamily="34" charset="-122"/>
                <a:ea typeface="Microsoft YaHei" panose="020B0503020204020204" pitchFamily="34" charset="-122"/>
              </a:rPr>
              <a:t>满意度</a:t>
            </a:r>
          </a:p>
        </p:txBody>
      </p:sp>
      <p:sp>
        <p:nvSpPr>
          <p:cNvPr id="75" name="TextBox 43">
            <a:extLst>
              <a:ext uri="{FF2B5EF4-FFF2-40B4-BE49-F238E27FC236}">
                <a16:creationId xmlns:a16="http://schemas.microsoft.com/office/drawing/2014/main" id="{E3FD5633-5033-43AA-1011-CEF53213EEAE}"/>
              </a:ext>
            </a:extLst>
          </p:cNvPr>
          <p:cNvSpPr txBox="1"/>
          <p:nvPr/>
        </p:nvSpPr>
        <p:spPr>
          <a:xfrm>
            <a:off x="8298365" y="3849906"/>
            <a:ext cx="3118082" cy="487313"/>
          </a:xfrm>
          <a:prstGeom prst="rect">
            <a:avLst/>
          </a:prstGeom>
        </p:spPr>
        <p:txBody>
          <a:bodyPr lIns="0" tIns="0" rIns="0" bIns="0" rtlCol="0" anchor="t">
            <a:spAutoFit/>
          </a:bodyPr>
          <a:lstStyle/>
          <a:p>
            <a:pPr>
              <a:lnSpc>
                <a:spcPts val="1872"/>
              </a:lnSpc>
            </a:pPr>
            <a:r>
              <a:rPr lang="en-US" sz="1600" dirty="0">
                <a:solidFill>
                  <a:srgbClr val="000000"/>
                </a:solidFill>
                <a:latin typeface="Microsoft YaHei" panose="020B0503020204020204" pitchFamily="34" charset="-122"/>
                <a:ea typeface="Microsoft YaHei" panose="020B0503020204020204" pitchFamily="34" charset="-122"/>
              </a:rPr>
              <a:t>会继续参观 SURFACES China 2024</a:t>
            </a:r>
          </a:p>
        </p:txBody>
      </p:sp>
      <p:sp>
        <p:nvSpPr>
          <p:cNvPr id="76" name="TextBox 44">
            <a:extLst>
              <a:ext uri="{FF2B5EF4-FFF2-40B4-BE49-F238E27FC236}">
                <a16:creationId xmlns:a16="http://schemas.microsoft.com/office/drawing/2014/main" id="{C1C4AA8D-0FE2-A6BE-B8B5-32984FF71738}"/>
              </a:ext>
            </a:extLst>
          </p:cNvPr>
          <p:cNvSpPr txBox="1"/>
          <p:nvPr/>
        </p:nvSpPr>
        <p:spPr>
          <a:xfrm>
            <a:off x="8298365" y="3427296"/>
            <a:ext cx="1358979" cy="358431"/>
          </a:xfrm>
          <a:prstGeom prst="rect">
            <a:avLst/>
          </a:prstGeom>
        </p:spPr>
        <p:txBody>
          <a:bodyPr lIns="0" tIns="0" rIns="0" bIns="0" rtlCol="0" anchor="t">
            <a:spAutoFit/>
          </a:bodyPr>
          <a:lstStyle/>
          <a:p>
            <a:pPr>
              <a:lnSpc>
                <a:spcPts val="2880"/>
              </a:lnSpc>
            </a:pPr>
            <a:r>
              <a:rPr lang="en-US" sz="2400">
                <a:solidFill>
                  <a:srgbClr val="000000"/>
                </a:solidFill>
                <a:latin typeface="Microsoft YaHei" panose="020B0503020204020204" pitchFamily="34" charset="-122"/>
                <a:ea typeface="Microsoft YaHei" panose="020B0503020204020204" pitchFamily="34" charset="-122"/>
              </a:rPr>
              <a:t>再次参观</a:t>
            </a:r>
          </a:p>
        </p:txBody>
      </p:sp>
      <p:sp>
        <p:nvSpPr>
          <p:cNvPr id="77" name="TextBox 45">
            <a:extLst>
              <a:ext uri="{FF2B5EF4-FFF2-40B4-BE49-F238E27FC236}">
                <a16:creationId xmlns:a16="http://schemas.microsoft.com/office/drawing/2014/main" id="{49F2864B-972A-3F37-23B3-A5561723AE34}"/>
              </a:ext>
            </a:extLst>
          </p:cNvPr>
          <p:cNvSpPr txBox="1"/>
          <p:nvPr/>
        </p:nvSpPr>
        <p:spPr>
          <a:xfrm>
            <a:off x="8298365" y="5695376"/>
            <a:ext cx="3118082" cy="487313"/>
          </a:xfrm>
          <a:prstGeom prst="rect">
            <a:avLst/>
          </a:prstGeom>
        </p:spPr>
        <p:txBody>
          <a:bodyPr lIns="0" tIns="0" rIns="0" bIns="0" rtlCol="0" anchor="t">
            <a:spAutoFit/>
          </a:bodyPr>
          <a:lstStyle/>
          <a:p>
            <a:pPr>
              <a:lnSpc>
                <a:spcPts val="1872"/>
              </a:lnSpc>
            </a:pPr>
            <a:r>
              <a:rPr lang="en-US" sz="1600" dirty="0">
                <a:solidFill>
                  <a:srgbClr val="000000"/>
                </a:solidFill>
                <a:latin typeface="Microsoft YaHei" panose="020B0503020204020204" pitchFamily="34" charset="-122"/>
                <a:ea typeface="Microsoft YaHei" panose="020B0503020204020204" pitchFamily="34" charset="-122"/>
              </a:rPr>
              <a:t>会将 SURFACES China 推荐给同事或朋友</a:t>
            </a:r>
          </a:p>
        </p:txBody>
      </p:sp>
      <p:sp>
        <p:nvSpPr>
          <p:cNvPr id="78" name="TextBox 46">
            <a:extLst>
              <a:ext uri="{FF2B5EF4-FFF2-40B4-BE49-F238E27FC236}">
                <a16:creationId xmlns:a16="http://schemas.microsoft.com/office/drawing/2014/main" id="{E43106D4-CCD3-FE9E-D422-9632D94CCA56}"/>
              </a:ext>
            </a:extLst>
          </p:cNvPr>
          <p:cNvSpPr txBox="1"/>
          <p:nvPr/>
        </p:nvSpPr>
        <p:spPr>
          <a:xfrm>
            <a:off x="8298365" y="5253716"/>
            <a:ext cx="1263728" cy="358431"/>
          </a:xfrm>
          <a:prstGeom prst="rect">
            <a:avLst/>
          </a:prstGeom>
        </p:spPr>
        <p:txBody>
          <a:bodyPr lIns="0" tIns="0" rIns="0" bIns="0" rtlCol="0" anchor="t">
            <a:spAutoFit/>
          </a:bodyPr>
          <a:lstStyle/>
          <a:p>
            <a:pPr>
              <a:lnSpc>
                <a:spcPts val="2880"/>
              </a:lnSpc>
            </a:pPr>
            <a:r>
              <a:rPr lang="en-US" sz="2400">
                <a:solidFill>
                  <a:srgbClr val="000000"/>
                </a:solidFill>
                <a:latin typeface="Microsoft YaHei" panose="020B0503020204020204" pitchFamily="34" charset="-122"/>
                <a:ea typeface="Microsoft YaHei" panose="020B0503020204020204" pitchFamily="34" charset="-122"/>
              </a:rPr>
              <a:t>值得推荐</a:t>
            </a:r>
          </a:p>
        </p:txBody>
      </p:sp>
      <p:sp>
        <p:nvSpPr>
          <p:cNvPr id="79" name="TextBox 47">
            <a:extLst>
              <a:ext uri="{FF2B5EF4-FFF2-40B4-BE49-F238E27FC236}">
                <a16:creationId xmlns:a16="http://schemas.microsoft.com/office/drawing/2014/main" id="{C789297B-2014-21C2-98FC-06084765C6E9}"/>
              </a:ext>
            </a:extLst>
          </p:cNvPr>
          <p:cNvSpPr txBox="1"/>
          <p:nvPr/>
        </p:nvSpPr>
        <p:spPr>
          <a:xfrm>
            <a:off x="6285710" y="1965545"/>
            <a:ext cx="634400" cy="307777"/>
          </a:xfrm>
          <a:prstGeom prst="rect">
            <a:avLst/>
          </a:prstGeom>
        </p:spPr>
        <p:txBody>
          <a:bodyPr lIns="0" tIns="0" rIns="0" bIns="0" rtlCol="0" anchor="t">
            <a:spAutoFit/>
          </a:bodyPr>
          <a:lstStyle/>
          <a:p>
            <a:pPr algn="ctr">
              <a:lnSpc>
                <a:spcPts val="2400"/>
              </a:lnSpc>
            </a:pPr>
            <a:r>
              <a:rPr lang="en-US" sz="2000" dirty="0">
                <a:solidFill>
                  <a:srgbClr val="00295B"/>
                </a:solidFill>
                <a:latin typeface="Microsoft YaHei" panose="020B0503020204020204" pitchFamily="34" charset="-122"/>
                <a:ea typeface="Microsoft YaHei" panose="020B0503020204020204" pitchFamily="34" charset="-122"/>
              </a:rPr>
              <a:t>95%</a:t>
            </a:r>
          </a:p>
        </p:txBody>
      </p:sp>
      <p:sp>
        <p:nvSpPr>
          <p:cNvPr id="80" name="TextBox 48">
            <a:extLst>
              <a:ext uri="{FF2B5EF4-FFF2-40B4-BE49-F238E27FC236}">
                <a16:creationId xmlns:a16="http://schemas.microsoft.com/office/drawing/2014/main" id="{CA0B3B76-CE0C-DFCC-16BF-099A0EC9AC55}"/>
              </a:ext>
            </a:extLst>
          </p:cNvPr>
          <p:cNvSpPr txBox="1"/>
          <p:nvPr/>
        </p:nvSpPr>
        <p:spPr>
          <a:xfrm>
            <a:off x="6183523" y="3794651"/>
            <a:ext cx="825091" cy="307777"/>
          </a:xfrm>
          <a:prstGeom prst="rect">
            <a:avLst/>
          </a:prstGeom>
        </p:spPr>
        <p:txBody>
          <a:bodyPr wrap="square" lIns="0" tIns="0" rIns="0" bIns="0" rtlCol="0" anchor="t">
            <a:spAutoFit/>
          </a:bodyPr>
          <a:lstStyle/>
          <a:p>
            <a:pPr algn="ctr">
              <a:lnSpc>
                <a:spcPts val="2400"/>
              </a:lnSpc>
            </a:pPr>
            <a:r>
              <a:rPr lang="en-US" sz="2000" dirty="0">
                <a:solidFill>
                  <a:srgbClr val="00295B"/>
                </a:solidFill>
                <a:latin typeface="Microsoft YaHei" panose="020B0503020204020204" pitchFamily="34" charset="-122"/>
                <a:ea typeface="Microsoft YaHei" panose="020B0503020204020204" pitchFamily="34" charset="-122"/>
              </a:rPr>
              <a:t>92%</a:t>
            </a:r>
          </a:p>
        </p:txBody>
      </p:sp>
      <p:sp>
        <p:nvSpPr>
          <p:cNvPr id="81" name="TextBox 49">
            <a:extLst>
              <a:ext uri="{FF2B5EF4-FFF2-40B4-BE49-F238E27FC236}">
                <a16:creationId xmlns:a16="http://schemas.microsoft.com/office/drawing/2014/main" id="{22C2E01C-6906-5D8F-8248-B045AC4D4B55}"/>
              </a:ext>
            </a:extLst>
          </p:cNvPr>
          <p:cNvSpPr txBox="1"/>
          <p:nvPr/>
        </p:nvSpPr>
        <p:spPr>
          <a:xfrm>
            <a:off x="6285710" y="5600904"/>
            <a:ext cx="634400" cy="307777"/>
          </a:xfrm>
          <a:prstGeom prst="rect">
            <a:avLst/>
          </a:prstGeom>
        </p:spPr>
        <p:txBody>
          <a:bodyPr wrap="square" lIns="0" tIns="0" rIns="0" bIns="0" rtlCol="0" anchor="t">
            <a:spAutoFit/>
          </a:bodyPr>
          <a:lstStyle/>
          <a:p>
            <a:pPr algn="ctr">
              <a:lnSpc>
                <a:spcPts val="2400"/>
              </a:lnSpc>
            </a:pPr>
            <a:r>
              <a:rPr lang="en-US" sz="2000" dirty="0">
                <a:solidFill>
                  <a:srgbClr val="00295B"/>
                </a:solidFill>
                <a:latin typeface="Microsoft YaHei" panose="020B0503020204020204" pitchFamily="34" charset="-122"/>
                <a:ea typeface="Microsoft YaHei" panose="020B0503020204020204" pitchFamily="34" charset="-122"/>
              </a:rPr>
              <a:t>90%</a:t>
            </a:r>
          </a:p>
        </p:txBody>
      </p:sp>
      <p:grpSp>
        <p:nvGrpSpPr>
          <p:cNvPr id="85" name="Group 20">
            <a:extLst>
              <a:ext uri="{FF2B5EF4-FFF2-40B4-BE49-F238E27FC236}">
                <a16:creationId xmlns:a16="http://schemas.microsoft.com/office/drawing/2014/main" id="{81693A3B-6660-37AD-21DC-F0F5AFEB58E0}"/>
              </a:ext>
            </a:extLst>
          </p:cNvPr>
          <p:cNvGrpSpPr/>
          <p:nvPr/>
        </p:nvGrpSpPr>
        <p:grpSpPr>
          <a:xfrm>
            <a:off x="7709611" y="3486572"/>
            <a:ext cx="471861" cy="471861"/>
            <a:chOff x="0" y="0"/>
            <a:chExt cx="943722" cy="943722"/>
          </a:xfrm>
        </p:grpSpPr>
        <p:sp>
          <p:nvSpPr>
            <p:cNvPr id="86" name="Freeform 21">
              <a:extLst>
                <a:ext uri="{FF2B5EF4-FFF2-40B4-BE49-F238E27FC236}">
                  <a16:creationId xmlns:a16="http://schemas.microsoft.com/office/drawing/2014/main" id="{8613B6BE-56FB-14D3-DE33-7406EFE4F486}"/>
                </a:ext>
              </a:extLst>
            </p:cNvPr>
            <p:cNvSpPr/>
            <p:nvPr/>
          </p:nvSpPr>
          <p:spPr>
            <a:xfrm>
              <a:off x="12700" y="1270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00295B"/>
            </a:solidFill>
          </p:spPr>
          <p:txBody>
            <a:bodyPr/>
            <a:lstStyle/>
            <a:p>
              <a:endParaRPr lang="en-US"/>
            </a:p>
          </p:txBody>
        </p:sp>
        <p:sp>
          <p:nvSpPr>
            <p:cNvPr id="87" name="Freeform 22">
              <a:extLst>
                <a:ext uri="{FF2B5EF4-FFF2-40B4-BE49-F238E27FC236}">
                  <a16:creationId xmlns:a16="http://schemas.microsoft.com/office/drawing/2014/main" id="{F75C0806-4F1A-7DEF-2C97-B111649109EC}"/>
                </a:ext>
              </a:extLst>
            </p:cNvPr>
            <p:cNvSpPr/>
            <p:nvPr/>
          </p:nvSpPr>
          <p:spPr>
            <a:xfrm>
              <a:off x="0" y="0"/>
              <a:ext cx="943737" cy="943737"/>
            </a:xfrm>
            <a:custGeom>
              <a:avLst/>
              <a:gdLst/>
              <a:ahLst/>
              <a:cxnLst/>
              <a:rect l="l" t="t" r="r" b="b"/>
              <a:pathLst>
                <a:path w="943737" h="943737">
                  <a:moveTo>
                    <a:pt x="12700" y="0"/>
                  </a:moveTo>
                  <a:lnTo>
                    <a:pt x="931037" y="0"/>
                  </a:lnTo>
                  <a:cubicBezTo>
                    <a:pt x="938022" y="0"/>
                    <a:pt x="943737" y="5715"/>
                    <a:pt x="943737" y="12700"/>
                  </a:cubicBezTo>
                  <a:lnTo>
                    <a:pt x="943737" y="931037"/>
                  </a:lnTo>
                  <a:cubicBezTo>
                    <a:pt x="943737" y="938022"/>
                    <a:pt x="938022" y="943737"/>
                    <a:pt x="931037" y="943737"/>
                  </a:cubicBezTo>
                  <a:lnTo>
                    <a:pt x="12700" y="943737"/>
                  </a:lnTo>
                  <a:cubicBezTo>
                    <a:pt x="5715" y="943737"/>
                    <a:pt x="0" y="938022"/>
                    <a:pt x="0" y="931037"/>
                  </a:cubicBezTo>
                  <a:lnTo>
                    <a:pt x="0" y="12700"/>
                  </a:lnTo>
                  <a:cubicBezTo>
                    <a:pt x="0" y="5715"/>
                    <a:pt x="5715" y="0"/>
                    <a:pt x="12700" y="0"/>
                  </a:cubicBezTo>
                  <a:moveTo>
                    <a:pt x="12700" y="25400"/>
                  </a:moveTo>
                  <a:lnTo>
                    <a:pt x="12700" y="12700"/>
                  </a:lnTo>
                  <a:lnTo>
                    <a:pt x="25400" y="12700"/>
                  </a:lnTo>
                  <a:lnTo>
                    <a:pt x="25400" y="931037"/>
                  </a:lnTo>
                  <a:lnTo>
                    <a:pt x="12700" y="931037"/>
                  </a:lnTo>
                  <a:lnTo>
                    <a:pt x="12700" y="918337"/>
                  </a:lnTo>
                  <a:lnTo>
                    <a:pt x="931037" y="918337"/>
                  </a:lnTo>
                  <a:lnTo>
                    <a:pt x="931037" y="931037"/>
                  </a:lnTo>
                  <a:lnTo>
                    <a:pt x="918337" y="931037"/>
                  </a:lnTo>
                  <a:lnTo>
                    <a:pt x="918337" y="12700"/>
                  </a:lnTo>
                  <a:lnTo>
                    <a:pt x="931037" y="12700"/>
                  </a:lnTo>
                  <a:lnTo>
                    <a:pt x="931037" y="25400"/>
                  </a:lnTo>
                  <a:lnTo>
                    <a:pt x="12700" y="25400"/>
                  </a:lnTo>
                  <a:close/>
                </a:path>
              </a:pathLst>
            </a:custGeom>
            <a:solidFill>
              <a:srgbClr val="00295B"/>
            </a:solidFill>
          </p:spPr>
          <p:txBody>
            <a:bodyPr/>
            <a:lstStyle/>
            <a:p>
              <a:endParaRPr lang="en-US"/>
            </a:p>
          </p:txBody>
        </p:sp>
      </p:grpSp>
      <p:sp>
        <p:nvSpPr>
          <p:cNvPr id="88" name="Freeform 37">
            <a:extLst>
              <a:ext uri="{FF2B5EF4-FFF2-40B4-BE49-F238E27FC236}">
                <a16:creationId xmlns:a16="http://schemas.microsoft.com/office/drawing/2014/main" id="{45E7715B-85B5-5584-84D6-75F18C5AB55E}"/>
              </a:ext>
            </a:extLst>
          </p:cNvPr>
          <p:cNvSpPr/>
          <p:nvPr/>
        </p:nvSpPr>
        <p:spPr>
          <a:xfrm>
            <a:off x="7770208" y="3524106"/>
            <a:ext cx="350667" cy="396794"/>
          </a:xfrm>
          <a:custGeom>
            <a:avLst/>
            <a:gdLst/>
            <a:ahLst/>
            <a:cxnLst/>
            <a:rect l="l" t="t" r="r" b="b"/>
            <a:pathLst>
              <a:path w="526000" h="595191">
                <a:moveTo>
                  <a:pt x="0" y="0"/>
                </a:moveTo>
                <a:lnTo>
                  <a:pt x="526000" y="0"/>
                </a:lnTo>
                <a:lnTo>
                  <a:pt x="526000" y="595191"/>
                </a:lnTo>
                <a:lnTo>
                  <a:pt x="0" y="595191"/>
                </a:lnTo>
                <a:lnTo>
                  <a:pt x="0" y="0"/>
                </a:lnTo>
                <a:close/>
              </a:path>
            </a:pathLst>
          </a:custGeom>
          <a: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327830" y="123546"/>
            <a:ext cx="459161" cy="459161"/>
            <a:chOff x="0" y="0"/>
            <a:chExt cx="918322" cy="918322"/>
          </a:xfrm>
        </p:grpSpPr>
        <p:sp>
          <p:nvSpPr>
            <p:cNvPr id="3" name="Freeform 3"/>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00295B"/>
            </a:solidFill>
          </p:spPr>
          <p:txBody>
            <a:bodyPr/>
            <a:lstStyle/>
            <a:p>
              <a:endParaRPr lang="en-US"/>
            </a:p>
          </p:txBody>
        </p:sp>
      </p:grpSp>
      <p:sp>
        <p:nvSpPr>
          <p:cNvPr id="4" name="Freeform 4"/>
          <p:cNvSpPr/>
          <p:nvPr/>
        </p:nvSpPr>
        <p:spPr>
          <a:xfrm>
            <a:off x="0" y="0"/>
            <a:ext cx="3277235" cy="2186189"/>
          </a:xfrm>
          <a:custGeom>
            <a:avLst/>
            <a:gdLst/>
            <a:ahLst/>
            <a:cxnLst/>
            <a:rect l="l" t="t" r="r" b="b"/>
            <a:pathLst>
              <a:path w="4915852" h="3279283">
                <a:moveTo>
                  <a:pt x="0" y="0"/>
                </a:moveTo>
                <a:lnTo>
                  <a:pt x="4915852" y="0"/>
                </a:lnTo>
                <a:lnTo>
                  <a:pt x="4915852" y="3279283"/>
                </a:lnTo>
                <a:lnTo>
                  <a:pt x="0" y="327928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0" y="2166237"/>
            <a:ext cx="3277235" cy="2376677"/>
          </a:xfrm>
          <a:custGeom>
            <a:avLst/>
            <a:gdLst/>
            <a:ahLst/>
            <a:cxnLst/>
            <a:rect l="l" t="t" r="r" b="b"/>
            <a:pathLst>
              <a:path w="4915852" h="3565015">
                <a:moveTo>
                  <a:pt x="0" y="0"/>
                </a:moveTo>
                <a:lnTo>
                  <a:pt x="4915852" y="0"/>
                </a:lnTo>
                <a:lnTo>
                  <a:pt x="4915852" y="3565015"/>
                </a:lnTo>
                <a:lnTo>
                  <a:pt x="0" y="356501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0" y="4542913"/>
            <a:ext cx="3272861" cy="2315087"/>
          </a:xfrm>
          <a:custGeom>
            <a:avLst/>
            <a:gdLst/>
            <a:ahLst/>
            <a:cxnLst/>
            <a:rect l="l" t="t" r="r" b="b"/>
            <a:pathLst>
              <a:path w="4909291" h="3472630">
                <a:moveTo>
                  <a:pt x="0" y="0"/>
                </a:moveTo>
                <a:lnTo>
                  <a:pt x="4909291" y="0"/>
                </a:lnTo>
                <a:lnTo>
                  <a:pt x="4909291" y="3472630"/>
                </a:lnTo>
                <a:lnTo>
                  <a:pt x="0" y="347263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4111" y="0"/>
            <a:ext cx="3287805" cy="6858000"/>
          </a:xfrm>
          <a:custGeom>
            <a:avLst/>
            <a:gdLst/>
            <a:ahLst/>
            <a:cxnLst/>
            <a:rect l="l" t="t" r="r" b="b"/>
            <a:pathLst>
              <a:path w="7830680" h="16442437">
                <a:moveTo>
                  <a:pt x="0" y="0"/>
                </a:moveTo>
                <a:lnTo>
                  <a:pt x="7830680" y="0"/>
                </a:lnTo>
                <a:lnTo>
                  <a:pt x="7830680" y="16442437"/>
                </a:lnTo>
                <a:lnTo>
                  <a:pt x="0" y="16442437"/>
                </a:lnTo>
                <a:close/>
              </a:path>
            </a:pathLst>
          </a:custGeom>
          <a:solidFill>
            <a:srgbClr val="00295B">
              <a:alpha val="70980"/>
            </a:srgbClr>
          </a:solidFill>
        </p:spPr>
        <p:txBody>
          <a:bodyPr/>
          <a:lstStyle/>
          <a:p>
            <a:endParaRPr lang="en-US" dirty="0"/>
          </a:p>
        </p:txBody>
      </p:sp>
      <p:sp>
        <p:nvSpPr>
          <p:cNvPr id="9" name="TextBox 9"/>
          <p:cNvSpPr txBox="1"/>
          <p:nvPr/>
        </p:nvSpPr>
        <p:spPr>
          <a:xfrm>
            <a:off x="11382488" y="208450"/>
            <a:ext cx="396991" cy="272510"/>
          </a:xfrm>
          <a:prstGeom prst="rect">
            <a:avLst/>
          </a:prstGeom>
        </p:spPr>
        <p:txBody>
          <a:bodyPr lIns="0" tIns="0" rIns="0" bIns="0" rtlCol="0" anchor="t">
            <a:spAutoFit/>
          </a:bodyPr>
          <a:lstStyle/>
          <a:p>
            <a:pPr>
              <a:lnSpc>
                <a:spcPts val="2160"/>
              </a:lnSpc>
            </a:pPr>
            <a:r>
              <a:rPr lang="en-US" dirty="0">
                <a:solidFill>
                  <a:srgbClr val="FFFFFF"/>
                </a:solidFill>
                <a:latin typeface="Montserrat Ultra-Bold"/>
              </a:rPr>
              <a:t>03</a:t>
            </a:r>
          </a:p>
        </p:txBody>
      </p:sp>
      <p:sp>
        <p:nvSpPr>
          <p:cNvPr id="10" name="TextBox 10"/>
          <p:cNvSpPr txBox="1"/>
          <p:nvPr/>
        </p:nvSpPr>
        <p:spPr>
          <a:xfrm>
            <a:off x="334497" y="2592923"/>
            <a:ext cx="2769812" cy="392287"/>
          </a:xfrm>
          <a:prstGeom prst="rect">
            <a:avLst/>
          </a:prstGeom>
        </p:spPr>
        <p:txBody>
          <a:bodyPr lIns="0" tIns="0" rIns="0" bIns="0" rtlCol="0" anchor="t">
            <a:spAutoFit/>
          </a:bodyPr>
          <a:lstStyle/>
          <a:p>
            <a:pPr>
              <a:lnSpc>
                <a:spcPts val="1561"/>
              </a:lnSpc>
            </a:pPr>
            <a:r>
              <a:rPr lang="en-US" sz="1001" dirty="0">
                <a:solidFill>
                  <a:srgbClr val="FFFFFF"/>
                </a:solidFill>
                <a:ea typeface="字由点字典黑 45J"/>
              </a:rPr>
              <a:t>专注于打造瓷砖、石材、地面及墙面铺装材料行业的专业商贸平台</a:t>
            </a:r>
          </a:p>
        </p:txBody>
      </p:sp>
      <p:sp>
        <p:nvSpPr>
          <p:cNvPr id="11" name="TextBox 11"/>
          <p:cNvSpPr txBox="1"/>
          <p:nvPr/>
        </p:nvSpPr>
        <p:spPr>
          <a:xfrm>
            <a:off x="334497" y="1462183"/>
            <a:ext cx="2769812" cy="419795"/>
          </a:xfrm>
          <a:prstGeom prst="rect">
            <a:avLst/>
          </a:prstGeom>
        </p:spPr>
        <p:txBody>
          <a:bodyPr lIns="0" tIns="0" rIns="0" bIns="0" rtlCol="0" anchor="t">
            <a:spAutoFit/>
          </a:bodyPr>
          <a:lstStyle/>
          <a:p>
            <a:pPr>
              <a:lnSpc>
                <a:spcPts val="3360"/>
              </a:lnSpc>
            </a:pPr>
            <a:r>
              <a:rPr lang="en-US" sz="2800">
                <a:solidFill>
                  <a:srgbClr val="FFFFFF"/>
                </a:solidFill>
                <a:ea typeface="思源黑体-超粗体 Heavy"/>
              </a:rPr>
              <a:t>部分参展商品牌</a:t>
            </a:r>
          </a:p>
        </p:txBody>
      </p:sp>
      <p:sp>
        <p:nvSpPr>
          <p:cNvPr id="12" name="TextBox 12"/>
          <p:cNvSpPr txBox="1"/>
          <p:nvPr/>
        </p:nvSpPr>
        <p:spPr>
          <a:xfrm>
            <a:off x="334498" y="2047998"/>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ontserrat Ultra-Bold"/>
              </a:rPr>
              <a:t>PART OF THE BRANDS</a:t>
            </a:r>
          </a:p>
        </p:txBody>
      </p:sp>
      <p:pic>
        <p:nvPicPr>
          <p:cNvPr id="14" name="图片 13" descr="徽标, 公司名称&#10;&#10;描述已自动生成">
            <a:extLst>
              <a:ext uri="{FF2B5EF4-FFF2-40B4-BE49-F238E27FC236}">
                <a16:creationId xmlns:a16="http://schemas.microsoft.com/office/drawing/2014/main" id="{5CFCD453-DE4C-BECB-34CB-79BD796E81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09794" y="2933618"/>
            <a:ext cx="3096047" cy="883448"/>
          </a:xfrm>
          <a:prstGeom prst="rect">
            <a:avLst/>
          </a:prstGeom>
        </p:spPr>
      </p:pic>
      <p:pic>
        <p:nvPicPr>
          <p:cNvPr id="16" name="图片 15" descr="卡通人物&#10;&#10;中度可信度描述已自动生成">
            <a:extLst>
              <a:ext uri="{FF2B5EF4-FFF2-40B4-BE49-F238E27FC236}">
                <a16:creationId xmlns:a16="http://schemas.microsoft.com/office/drawing/2014/main" id="{B35792C5-C958-F9B4-0F6F-F84561A3DCD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9713" y="619462"/>
            <a:ext cx="1660877" cy="654743"/>
          </a:xfrm>
          <a:prstGeom prst="rect">
            <a:avLst/>
          </a:prstGeom>
        </p:spPr>
      </p:pic>
      <p:pic>
        <p:nvPicPr>
          <p:cNvPr id="20" name="图片 19" descr="图片包含 文本&#10;&#10;描述已自动生成">
            <a:extLst>
              <a:ext uri="{FF2B5EF4-FFF2-40B4-BE49-F238E27FC236}">
                <a16:creationId xmlns:a16="http://schemas.microsoft.com/office/drawing/2014/main" id="{E84461A0-D98C-F6F8-DC8F-657501A909B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69806" y="3059779"/>
            <a:ext cx="1529065" cy="1529065"/>
          </a:xfrm>
          <a:prstGeom prst="rect">
            <a:avLst/>
          </a:prstGeom>
        </p:spPr>
      </p:pic>
      <p:pic>
        <p:nvPicPr>
          <p:cNvPr id="22" name="图片 21" descr="徽标&#10;&#10;描述已自动生成">
            <a:extLst>
              <a:ext uri="{FF2B5EF4-FFF2-40B4-BE49-F238E27FC236}">
                <a16:creationId xmlns:a16="http://schemas.microsoft.com/office/drawing/2014/main" id="{904DCAE7-03DE-CB98-0A8E-2DA4D9D3B6C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11159" y="2848484"/>
            <a:ext cx="1017913" cy="994241"/>
          </a:xfrm>
          <a:prstGeom prst="rect">
            <a:avLst/>
          </a:prstGeom>
        </p:spPr>
      </p:pic>
      <p:pic>
        <p:nvPicPr>
          <p:cNvPr id="26" name="图片 25" descr="卡通画&#10;&#10;描述已自动生成">
            <a:extLst>
              <a:ext uri="{FF2B5EF4-FFF2-40B4-BE49-F238E27FC236}">
                <a16:creationId xmlns:a16="http://schemas.microsoft.com/office/drawing/2014/main" id="{01FAA675-EE9C-6C17-9D91-6DBDCCAD189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14243" y="5676632"/>
            <a:ext cx="2484848" cy="1024029"/>
          </a:xfrm>
          <a:prstGeom prst="rect">
            <a:avLst/>
          </a:prstGeom>
        </p:spPr>
      </p:pic>
      <p:pic>
        <p:nvPicPr>
          <p:cNvPr id="28" name="图片 27" descr="徽标, 公司名称&#10;&#10;描述已自动生成">
            <a:extLst>
              <a:ext uri="{FF2B5EF4-FFF2-40B4-BE49-F238E27FC236}">
                <a16:creationId xmlns:a16="http://schemas.microsoft.com/office/drawing/2014/main" id="{47F56483-1B46-BEEA-36D4-DBB4DB29D55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350468" y="4422603"/>
            <a:ext cx="1262186" cy="1372399"/>
          </a:xfrm>
          <a:prstGeom prst="rect">
            <a:avLst/>
          </a:prstGeom>
        </p:spPr>
      </p:pic>
      <p:pic>
        <p:nvPicPr>
          <p:cNvPr id="30" name="图片 29" descr="徽标&#10;&#10;描述已自动生成">
            <a:extLst>
              <a:ext uri="{FF2B5EF4-FFF2-40B4-BE49-F238E27FC236}">
                <a16:creationId xmlns:a16="http://schemas.microsoft.com/office/drawing/2014/main" id="{65FAFFB2-11E6-766E-831D-30B63E0DB1F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231002" y="2612498"/>
            <a:ext cx="1759100" cy="684934"/>
          </a:xfrm>
          <a:prstGeom prst="rect">
            <a:avLst/>
          </a:prstGeom>
        </p:spPr>
      </p:pic>
      <p:pic>
        <p:nvPicPr>
          <p:cNvPr id="32" name="图片 31" descr="文本, 图标&#10;&#10;描述已自动生成">
            <a:extLst>
              <a:ext uri="{FF2B5EF4-FFF2-40B4-BE49-F238E27FC236}">
                <a16:creationId xmlns:a16="http://schemas.microsoft.com/office/drawing/2014/main" id="{CCDDA080-A039-93DF-73C2-8C48FAFF4DE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487404" y="544096"/>
            <a:ext cx="871556" cy="871556"/>
          </a:xfrm>
          <a:prstGeom prst="rect">
            <a:avLst/>
          </a:prstGeom>
        </p:spPr>
      </p:pic>
      <p:pic>
        <p:nvPicPr>
          <p:cNvPr id="34" name="图片 33" descr="徽标&#10;&#10;描述已自动生成">
            <a:extLst>
              <a:ext uri="{FF2B5EF4-FFF2-40B4-BE49-F238E27FC236}">
                <a16:creationId xmlns:a16="http://schemas.microsoft.com/office/drawing/2014/main" id="{6680BB6E-E6F4-E4F7-F2C8-46F27AB8DBF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929654" y="228999"/>
            <a:ext cx="1286615" cy="1047340"/>
          </a:xfrm>
          <a:prstGeom prst="rect">
            <a:avLst/>
          </a:prstGeom>
        </p:spPr>
      </p:pic>
      <p:pic>
        <p:nvPicPr>
          <p:cNvPr id="36" name="图片 35" descr="夜晚的星空&#10;&#10;描述已自动生成">
            <a:extLst>
              <a:ext uri="{FF2B5EF4-FFF2-40B4-BE49-F238E27FC236}">
                <a16:creationId xmlns:a16="http://schemas.microsoft.com/office/drawing/2014/main" id="{34FEDA41-B221-963B-3BD5-19E46ED72328}"/>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920128" y="5183660"/>
            <a:ext cx="1934984" cy="607846"/>
          </a:xfrm>
          <a:prstGeom prst="rect">
            <a:avLst/>
          </a:prstGeom>
        </p:spPr>
      </p:pic>
      <p:pic>
        <p:nvPicPr>
          <p:cNvPr id="42" name="图片 41" descr="卡通人物&#10;&#10;中度可信度描述已自动生成">
            <a:extLst>
              <a:ext uri="{FF2B5EF4-FFF2-40B4-BE49-F238E27FC236}">
                <a16:creationId xmlns:a16="http://schemas.microsoft.com/office/drawing/2014/main" id="{45BD9F31-EA18-D427-B894-A66F83512AF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576046" y="245149"/>
            <a:ext cx="1152324" cy="1152324"/>
          </a:xfrm>
          <a:prstGeom prst="rect">
            <a:avLst/>
          </a:prstGeom>
        </p:spPr>
      </p:pic>
      <p:pic>
        <p:nvPicPr>
          <p:cNvPr id="44" name="图片 43" descr="文本&#10;&#10;描述已自动生成">
            <a:extLst>
              <a:ext uri="{FF2B5EF4-FFF2-40B4-BE49-F238E27FC236}">
                <a16:creationId xmlns:a16="http://schemas.microsoft.com/office/drawing/2014/main" id="{C22A4551-A223-AB8A-BD50-84EBF50C72DE}"/>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544896" y="3741252"/>
            <a:ext cx="2529371" cy="680660"/>
          </a:xfrm>
          <a:prstGeom prst="rect">
            <a:avLst/>
          </a:prstGeom>
        </p:spPr>
      </p:pic>
      <p:pic>
        <p:nvPicPr>
          <p:cNvPr id="46" name="图片 45" descr="在标志上&#10;&#10;描述已自动生成">
            <a:extLst>
              <a:ext uri="{FF2B5EF4-FFF2-40B4-BE49-F238E27FC236}">
                <a16:creationId xmlns:a16="http://schemas.microsoft.com/office/drawing/2014/main" id="{5BFC3141-DBD0-D9A0-C5ED-26A1C0AAA437}"/>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464833" y="4412927"/>
            <a:ext cx="2529370" cy="883447"/>
          </a:xfrm>
          <a:prstGeom prst="rect">
            <a:avLst/>
          </a:prstGeom>
        </p:spPr>
      </p:pic>
      <p:pic>
        <p:nvPicPr>
          <p:cNvPr id="48" name="图片 47" descr="形状&#10;&#10;中度可信度描述已自动生成">
            <a:extLst>
              <a:ext uri="{FF2B5EF4-FFF2-40B4-BE49-F238E27FC236}">
                <a16:creationId xmlns:a16="http://schemas.microsoft.com/office/drawing/2014/main" id="{6EED4978-B10C-D5BB-13C6-972661ECED6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386874" y="1974529"/>
            <a:ext cx="2595571" cy="1057259"/>
          </a:xfrm>
          <a:prstGeom prst="rect">
            <a:avLst/>
          </a:prstGeom>
        </p:spPr>
      </p:pic>
      <p:pic>
        <p:nvPicPr>
          <p:cNvPr id="50" name="图片 49" descr="徽标, 公司名称&#10;&#10;描述已自动生成">
            <a:extLst>
              <a:ext uri="{FF2B5EF4-FFF2-40B4-BE49-F238E27FC236}">
                <a16:creationId xmlns:a16="http://schemas.microsoft.com/office/drawing/2014/main" id="{DFBDAA3B-36AF-F5D7-4812-3E56CCE1A5BB}"/>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6464097" y="1562364"/>
            <a:ext cx="1247302" cy="1407956"/>
          </a:xfrm>
          <a:prstGeom prst="rect">
            <a:avLst/>
          </a:prstGeom>
        </p:spPr>
      </p:pic>
      <p:pic>
        <p:nvPicPr>
          <p:cNvPr id="52" name="图片 51" descr="徽标, 公司名称&#10;&#10;描述已自动生成">
            <a:extLst>
              <a:ext uri="{FF2B5EF4-FFF2-40B4-BE49-F238E27FC236}">
                <a16:creationId xmlns:a16="http://schemas.microsoft.com/office/drawing/2014/main" id="{B3E14AFF-7531-AEAD-B954-0CF92987B8E8}"/>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287736" y="2256297"/>
            <a:ext cx="1597263" cy="1147548"/>
          </a:xfrm>
          <a:prstGeom prst="rect">
            <a:avLst/>
          </a:prstGeom>
        </p:spPr>
      </p:pic>
      <p:pic>
        <p:nvPicPr>
          <p:cNvPr id="54" name="图片 53" descr="徽标&#10;&#10;描述已自动生成">
            <a:extLst>
              <a:ext uri="{FF2B5EF4-FFF2-40B4-BE49-F238E27FC236}">
                <a16:creationId xmlns:a16="http://schemas.microsoft.com/office/drawing/2014/main" id="{7F46D23B-1C40-9DC5-A512-F0739B579C00}"/>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254050" y="2970665"/>
            <a:ext cx="1274833" cy="1431199"/>
          </a:xfrm>
          <a:prstGeom prst="rect">
            <a:avLst/>
          </a:prstGeom>
        </p:spPr>
      </p:pic>
      <p:pic>
        <p:nvPicPr>
          <p:cNvPr id="56" name="图片 55" descr="文本&#10;&#10;描述已自动生成">
            <a:extLst>
              <a:ext uri="{FF2B5EF4-FFF2-40B4-BE49-F238E27FC236}">
                <a16:creationId xmlns:a16="http://schemas.microsoft.com/office/drawing/2014/main" id="{2A76007F-0BC6-5AD9-FD6E-F2A7F7B13DAA}"/>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489396" y="5909162"/>
            <a:ext cx="2520702" cy="673500"/>
          </a:xfrm>
          <a:prstGeom prst="rect">
            <a:avLst/>
          </a:prstGeom>
        </p:spPr>
      </p:pic>
      <p:pic>
        <p:nvPicPr>
          <p:cNvPr id="58" name="图片 57" descr="画着卡通人物&#10;&#10;中度可信度描述已自动生成">
            <a:extLst>
              <a:ext uri="{FF2B5EF4-FFF2-40B4-BE49-F238E27FC236}">
                <a16:creationId xmlns:a16="http://schemas.microsoft.com/office/drawing/2014/main" id="{B38FED90-1EA6-2E34-1371-08F0E4D4D0AD}"/>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778753" y="1638890"/>
            <a:ext cx="2422385" cy="365872"/>
          </a:xfrm>
          <a:prstGeom prst="rect">
            <a:avLst/>
          </a:prstGeom>
        </p:spPr>
      </p:pic>
      <p:pic>
        <p:nvPicPr>
          <p:cNvPr id="60" name="图片 59" descr="徽标, 图标, 公司名称&#10;&#10;描述已自动生成">
            <a:extLst>
              <a:ext uri="{FF2B5EF4-FFF2-40B4-BE49-F238E27FC236}">
                <a16:creationId xmlns:a16="http://schemas.microsoft.com/office/drawing/2014/main" id="{B30DFA43-4710-9FC0-F43F-12E42411A247}"/>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488943" y="4417157"/>
            <a:ext cx="1286597" cy="1428203"/>
          </a:xfrm>
          <a:prstGeom prst="rect">
            <a:avLst/>
          </a:prstGeom>
        </p:spPr>
      </p:pic>
      <p:pic>
        <p:nvPicPr>
          <p:cNvPr id="62" name="图片 61" descr="文本&#10;&#10;描述已自动生成">
            <a:extLst>
              <a:ext uri="{FF2B5EF4-FFF2-40B4-BE49-F238E27FC236}">
                <a16:creationId xmlns:a16="http://schemas.microsoft.com/office/drawing/2014/main" id="{16AB0F18-D779-D2FB-3F56-4C2D50C4A2E2}"/>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3355666" y="5818741"/>
            <a:ext cx="2188756" cy="932301"/>
          </a:xfrm>
          <a:prstGeom prst="rect">
            <a:avLst/>
          </a:prstGeom>
        </p:spPr>
      </p:pic>
      <p:pic>
        <p:nvPicPr>
          <p:cNvPr id="64" name="图片 63" descr="徽标, 公司名称&#10;&#10;描述已自动生成">
            <a:extLst>
              <a:ext uri="{FF2B5EF4-FFF2-40B4-BE49-F238E27FC236}">
                <a16:creationId xmlns:a16="http://schemas.microsoft.com/office/drawing/2014/main" id="{EB1C9829-E02E-B14A-770A-3A7F894B4E20}"/>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5922109" y="4537327"/>
            <a:ext cx="1581001" cy="1142096"/>
          </a:xfrm>
          <a:prstGeom prst="rect">
            <a:avLst/>
          </a:prstGeom>
        </p:spPr>
      </p:pic>
      <p:pic>
        <p:nvPicPr>
          <p:cNvPr id="18" name="图片 17" descr="卡通人物&#10;&#10;中度可信度描述已自动生成">
            <a:extLst>
              <a:ext uri="{FF2B5EF4-FFF2-40B4-BE49-F238E27FC236}">
                <a16:creationId xmlns:a16="http://schemas.microsoft.com/office/drawing/2014/main" id="{843238DE-73A6-236C-1B0C-6F34F8F5A04B}"/>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3484069" y="225738"/>
            <a:ext cx="1545506" cy="1158721"/>
          </a:xfrm>
          <a:prstGeom prst="rect">
            <a:avLst/>
          </a:prstGeom>
        </p:spPr>
      </p:pic>
      <p:pic>
        <p:nvPicPr>
          <p:cNvPr id="24" name="图片 23" descr="图片包含 公司名称&#10;&#10;描述已自动生成">
            <a:extLst>
              <a:ext uri="{FF2B5EF4-FFF2-40B4-BE49-F238E27FC236}">
                <a16:creationId xmlns:a16="http://schemas.microsoft.com/office/drawing/2014/main" id="{8E3BBBD1-C3A3-EAB2-3ACF-F43AFBF4996B}"/>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4833796" y="4756714"/>
            <a:ext cx="1140601" cy="1140601"/>
          </a:xfrm>
          <a:prstGeom prst="rect">
            <a:avLst/>
          </a:prstGeom>
        </p:spPr>
      </p:pic>
      <p:pic>
        <p:nvPicPr>
          <p:cNvPr id="15" name="图片 14" descr="徽标&#10;&#10;描述已自动生成">
            <a:extLst>
              <a:ext uri="{FF2B5EF4-FFF2-40B4-BE49-F238E27FC236}">
                <a16:creationId xmlns:a16="http://schemas.microsoft.com/office/drawing/2014/main" id="{01745619-6A98-199A-726B-2EFD63437EF5}"/>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10220102" y="3840231"/>
            <a:ext cx="1896262" cy="525665"/>
          </a:xfrm>
          <a:prstGeom prst="rect">
            <a:avLst/>
          </a:prstGeom>
        </p:spPr>
      </p:pic>
      <p:pic>
        <p:nvPicPr>
          <p:cNvPr id="19" name="图片 18" descr="图形用户界面, 应用程序&#10;&#10;描述已自动生成">
            <a:extLst>
              <a:ext uri="{FF2B5EF4-FFF2-40B4-BE49-F238E27FC236}">
                <a16:creationId xmlns:a16="http://schemas.microsoft.com/office/drawing/2014/main" id="{7A8B2AA7-3213-9291-293B-92B74F761C75}"/>
              </a:ext>
            </a:extLst>
          </p:cNvPr>
          <p:cNvPicPr>
            <a:picLocks noChangeAspect="1"/>
          </p:cNvPicPr>
          <p:nvPr/>
        </p:nvPicPr>
        <p:blipFill rotWithShape="1">
          <a:blip r:embed="rId31" cstate="email">
            <a:extLst>
              <a:ext uri="{28A0092B-C50C-407E-A947-70E740481C1C}">
                <a14:useLocalDpi xmlns:a14="http://schemas.microsoft.com/office/drawing/2010/main"/>
              </a:ext>
            </a:extLst>
          </a:blip>
          <a:srcRect/>
          <a:stretch/>
        </p:blipFill>
        <p:spPr>
          <a:xfrm>
            <a:off x="10398443" y="1429991"/>
            <a:ext cx="1429058" cy="1210199"/>
          </a:xfrm>
          <a:prstGeom prst="rect">
            <a:avLst/>
          </a:prstGeom>
        </p:spPr>
      </p:pic>
      <p:pic>
        <p:nvPicPr>
          <p:cNvPr id="23" name="图片 22" descr="卡通画&#10;&#10;低可信度描述已自动生成">
            <a:extLst>
              <a:ext uri="{FF2B5EF4-FFF2-40B4-BE49-F238E27FC236}">
                <a16:creationId xmlns:a16="http://schemas.microsoft.com/office/drawing/2014/main" id="{65C01356-977A-7B7B-CBCB-9067053A921D}"/>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10693831" y="5896555"/>
            <a:ext cx="1158353" cy="743690"/>
          </a:xfrm>
          <a:prstGeom prst="rect">
            <a:avLst/>
          </a:prstGeom>
        </p:spPr>
      </p:pic>
      <p:pic>
        <p:nvPicPr>
          <p:cNvPr id="25" name="图片 24" descr="形状&#10;&#10;描述已自动生成">
            <a:extLst>
              <a:ext uri="{FF2B5EF4-FFF2-40B4-BE49-F238E27FC236}">
                <a16:creationId xmlns:a16="http://schemas.microsoft.com/office/drawing/2014/main" id="{B1C80152-413F-AA21-B1C7-5629429A410D}"/>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4977301" y="3999820"/>
            <a:ext cx="964865" cy="932301"/>
          </a:xfrm>
          <a:prstGeom prst="rect">
            <a:avLst/>
          </a:prstGeom>
        </p:spPr>
      </p:pic>
      <p:pic>
        <p:nvPicPr>
          <p:cNvPr id="29" name="图片 28" descr="卡通画&#10;&#10;描述已自动生成">
            <a:extLst>
              <a:ext uri="{FF2B5EF4-FFF2-40B4-BE49-F238E27FC236}">
                <a16:creationId xmlns:a16="http://schemas.microsoft.com/office/drawing/2014/main" id="{8906C692-A465-3246-B04A-B87E7A62ED00}"/>
              </a:ext>
            </a:extLst>
          </p:cNvPr>
          <p:cNvPicPr>
            <a:picLocks noChangeAspect="1"/>
          </p:cNvPicPr>
          <p:nvPr/>
        </p:nvPicPr>
        <p:blipFill>
          <a:blip r:embed="rId34">
            <a:extLst>
              <a:ext uri="{28A0092B-C50C-407E-A947-70E740481C1C}">
                <a14:useLocalDpi xmlns:a14="http://schemas.microsoft.com/office/drawing/2010/main"/>
              </a:ext>
            </a:extLst>
          </a:blip>
          <a:stretch>
            <a:fillRect/>
          </a:stretch>
        </p:blipFill>
        <p:spPr>
          <a:xfrm>
            <a:off x="11168233" y="2893312"/>
            <a:ext cx="910923" cy="923754"/>
          </a:xfrm>
          <a:prstGeom prst="rect">
            <a:avLst/>
          </a:prstGeom>
        </p:spPr>
      </p:pic>
      <p:pic>
        <p:nvPicPr>
          <p:cNvPr id="1026" name="Picture 2">
            <a:extLst>
              <a:ext uri="{FF2B5EF4-FFF2-40B4-BE49-F238E27FC236}">
                <a16:creationId xmlns:a16="http://schemas.microsoft.com/office/drawing/2014/main" id="{55B47EFB-DB07-B00A-7B99-3443CFE767D5}"/>
              </a:ext>
            </a:extLst>
          </p:cNvPr>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11057335" y="4523121"/>
            <a:ext cx="1014439" cy="1170507"/>
          </a:xfrm>
          <a:prstGeom prst="rect">
            <a:avLst/>
          </a:prstGeom>
          <a:noFill/>
          <a:extLst>
            <a:ext uri="{909E8E84-426E-40DD-AFC4-6F175D3DCCD1}">
              <a14:hiddenFill xmlns:a14="http://schemas.microsoft.com/office/drawing/2010/main">
                <a:solidFill>
                  <a:srgbClr val="FFFFFF"/>
                </a:solidFill>
              </a14:hiddenFill>
            </a:ext>
          </a:extLst>
        </p:spPr>
      </p:pic>
      <p:pic>
        <p:nvPicPr>
          <p:cNvPr id="37" name="图片 36">
            <a:extLst>
              <a:ext uri="{FF2B5EF4-FFF2-40B4-BE49-F238E27FC236}">
                <a16:creationId xmlns:a16="http://schemas.microsoft.com/office/drawing/2014/main" id="{7C535E15-1F13-B334-ED70-A9E78424E732}"/>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3422230" y="1452482"/>
            <a:ext cx="1624216" cy="654979"/>
          </a:xfrm>
          <a:prstGeom prst="rect">
            <a:avLst/>
          </a:prstGeom>
        </p:spPr>
      </p:pic>
      <p:pic>
        <p:nvPicPr>
          <p:cNvPr id="41" name="图片 40" descr="徽标, 公司名称&#10;&#10;描述已自动生成">
            <a:extLst>
              <a:ext uri="{FF2B5EF4-FFF2-40B4-BE49-F238E27FC236}">
                <a16:creationId xmlns:a16="http://schemas.microsoft.com/office/drawing/2014/main" id="{AB082200-36CF-74EA-EFBD-EEE0B747A717}"/>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4913760" y="1796748"/>
            <a:ext cx="1286598" cy="1285888"/>
          </a:xfrm>
          <a:prstGeom prst="rect">
            <a:avLst/>
          </a:prstGeom>
        </p:spPr>
      </p:pic>
      <p:pic>
        <p:nvPicPr>
          <p:cNvPr id="38" name="图片 37" descr="图标&#10;&#10;描述已自动生成">
            <a:extLst>
              <a:ext uri="{FF2B5EF4-FFF2-40B4-BE49-F238E27FC236}">
                <a16:creationId xmlns:a16="http://schemas.microsoft.com/office/drawing/2014/main" id="{DC297882-901B-3395-3E91-0320F83625BC}"/>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5615315" y="1290584"/>
            <a:ext cx="1197762" cy="6691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2">
            <a:extLst>
              <a:ext uri="{FF2B5EF4-FFF2-40B4-BE49-F238E27FC236}">
                <a16:creationId xmlns:a16="http://schemas.microsoft.com/office/drawing/2014/main" id="{9BCA0C80-6A48-1EB2-51E3-DE290AA6E514}"/>
              </a:ext>
            </a:extLst>
          </p:cNvPr>
          <p:cNvSpPr/>
          <p:nvPr/>
        </p:nvSpPr>
        <p:spPr>
          <a:xfrm>
            <a:off x="0" y="0"/>
            <a:ext cx="12192000" cy="4980790"/>
          </a:xfrm>
          <a:custGeom>
            <a:avLst/>
            <a:gdLst/>
            <a:ahLst/>
            <a:cxnLst/>
            <a:rect l="l" t="t" r="r" b="b"/>
            <a:pathLst>
              <a:path w="18288000" h="12192000">
                <a:moveTo>
                  <a:pt x="0" y="0"/>
                </a:moveTo>
                <a:lnTo>
                  <a:pt x="18288000" y="0"/>
                </a:lnTo>
                <a:lnTo>
                  <a:pt x="18288000" y="12192000"/>
                </a:lnTo>
                <a:lnTo>
                  <a:pt x="0" y="12192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dirty="0">
              <a:latin typeface="Microsoft YaHei" panose="020B0503020204020204" pitchFamily="34" charset="-122"/>
              <a:ea typeface="Microsoft YaHei" panose="020B0503020204020204" pitchFamily="34" charset="-122"/>
            </a:endParaRPr>
          </a:p>
        </p:txBody>
      </p:sp>
      <p:grpSp>
        <p:nvGrpSpPr>
          <p:cNvPr id="3" name="Group 3"/>
          <p:cNvGrpSpPr/>
          <p:nvPr/>
        </p:nvGrpSpPr>
        <p:grpSpPr>
          <a:xfrm>
            <a:off x="0" y="2"/>
            <a:ext cx="12192000" cy="4980790"/>
            <a:chOff x="0" y="0"/>
            <a:chExt cx="24384000" cy="9961580"/>
          </a:xfrm>
        </p:grpSpPr>
        <p:sp>
          <p:nvSpPr>
            <p:cNvPr id="4" name="Freeform 4"/>
            <p:cNvSpPr/>
            <p:nvPr/>
          </p:nvSpPr>
          <p:spPr>
            <a:xfrm>
              <a:off x="0" y="0"/>
              <a:ext cx="24384000" cy="9961626"/>
            </a:xfrm>
            <a:custGeom>
              <a:avLst/>
              <a:gdLst/>
              <a:ahLst/>
              <a:cxnLst/>
              <a:rect l="l" t="t" r="r" b="b"/>
              <a:pathLst>
                <a:path w="24384000" h="9961626">
                  <a:moveTo>
                    <a:pt x="0" y="0"/>
                  </a:moveTo>
                  <a:lnTo>
                    <a:pt x="24384000" y="0"/>
                  </a:lnTo>
                  <a:lnTo>
                    <a:pt x="24384000" y="9961626"/>
                  </a:lnTo>
                  <a:lnTo>
                    <a:pt x="0" y="9961626"/>
                  </a:lnTo>
                </a:path>
              </a:pathLst>
            </a:custGeom>
            <a:solidFill>
              <a:srgbClr val="00295B">
                <a:alpha val="80000"/>
              </a:srgbClr>
            </a:solidFill>
          </p:spPr>
          <p:txBody>
            <a:bodyPr/>
            <a:lstStyle/>
            <a:p>
              <a:endParaRPr lang="en-US"/>
            </a:p>
          </p:txBody>
        </p:sp>
      </p:grpSp>
      <p:sp>
        <p:nvSpPr>
          <p:cNvPr id="5" name="AutoShape 5"/>
          <p:cNvSpPr/>
          <p:nvPr/>
        </p:nvSpPr>
        <p:spPr>
          <a:xfrm rot="5384810">
            <a:off x="-988493" y="2139801"/>
            <a:ext cx="4311393" cy="0"/>
          </a:xfrm>
          <a:prstGeom prst="line">
            <a:avLst/>
          </a:prstGeom>
          <a:ln w="19050" cap="rnd">
            <a:solidFill>
              <a:srgbClr val="FFFFFF"/>
            </a:solidFill>
            <a:prstDash val="solid"/>
            <a:headEnd type="none" w="sm" len="sm"/>
            <a:tailEnd type="none" w="sm" len="sm"/>
          </a:ln>
        </p:spPr>
        <p:txBody>
          <a:bodyPr/>
          <a:lstStyle/>
          <a:p>
            <a:endParaRPr lang="en-US"/>
          </a:p>
        </p:txBody>
      </p:sp>
      <p:grpSp>
        <p:nvGrpSpPr>
          <p:cNvPr id="6" name="Group 6"/>
          <p:cNvGrpSpPr/>
          <p:nvPr/>
        </p:nvGrpSpPr>
        <p:grpSpPr>
          <a:xfrm>
            <a:off x="11300910" y="349458"/>
            <a:ext cx="459161" cy="459161"/>
            <a:chOff x="0" y="0"/>
            <a:chExt cx="918322" cy="918322"/>
          </a:xfrm>
        </p:grpSpPr>
        <p:sp>
          <p:nvSpPr>
            <p:cNvPr id="7" name="Freeform 7"/>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8" name="Freeform 8"/>
          <p:cNvSpPr/>
          <p:nvPr/>
        </p:nvSpPr>
        <p:spPr>
          <a:xfrm>
            <a:off x="10401486" y="6327895"/>
            <a:ext cx="1029118" cy="83619"/>
          </a:xfrm>
          <a:custGeom>
            <a:avLst/>
            <a:gdLst/>
            <a:ahLst/>
            <a:cxnLst/>
            <a:rect l="l" t="t" r="r" b="b"/>
            <a:pathLst>
              <a:path w="1543677" h="125428">
                <a:moveTo>
                  <a:pt x="0" y="0"/>
                </a:moveTo>
                <a:lnTo>
                  <a:pt x="1543677" y="0"/>
                </a:lnTo>
                <a:lnTo>
                  <a:pt x="1543677" y="125428"/>
                </a:lnTo>
                <a:lnTo>
                  <a:pt x="0" y="12542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US"/>
          </a:p>
        </p:txBody>
      </p:sp>
      <p:grpSp>
        <p:nvGrpSpPr>
          <p:cNvPr id="9" name="Group 9"/>
          <p:cNvGrpSpPr/>
          <p:nvPr/>
        </p:nvGrpSpPr>
        <p:grpSpPr>
          <a:xfrm>
            <a:off x="1082937" y="5955983"/>
            <a:ext cx="459161" cy="459161"/>
            <a:chOff x="0" y="0"/>
            <a:chExt cx="918322" cy="918322"/>
          </a:xfrm>
        </p:grpSpPr>
        <p:sp>
          <p:nvSpPr>
            <p:cNvPr id="10" name="Freeform 10"/>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00295B"/>
            </a:solidFill>
          </p:spPr>
          <p:txBody>
            <a:bodyPr/>
            <a:lstStyle/>
            <a:p>
              <a:endParaRPr lang="en-US"/>
            </a:p>
          </p:txBody>
        </p:sp>
      </p:grpSp>
      <p:sp>
        <p:nvSpPr>
          <p:cNvPr id="11" name="TextBox 11"/>
          <p:cNvSpPr txBox="1"/>
          <p:nvPr/>
        </p:nvSpPr>
        <p:spPr>
          <a:xfrm>
            <a:off x="1353588" y="3295274"/>
            <a:ext cx="4857161" cy="615553"/>
          </a:xfrm>
          <a:prstGeom prst="rect">
            <a:avLst/>
          </a:prstGeom>
        </p:spPr>
        <p:txBody>
          <a:bodyPr lIns="0" tIns="0" rIns="0" bIns="0" rtlCol="0" anchor="t">
            <a:spAutoFit/>
          </a:bodyPr>
          <a:lstStyle/>
          <a:p>
            <a:pPr>
              <a:lnSpc>
                <a:spcPts val="4800"/>
              </a:lnSpc>
            </a:pPr>
            <a:r>
              <a:rPr lang="zh-CN" altLang="en-US" sz="4000" b="1" dirty="0">
                <a:solidFill>
                  <a:srgbClr val="FFFFFF"/>
                </a:solidFill>
                <a:ea typeface="思源黑体-超粗体 Heavy"/>
              </a:rPr>
              <a:t>现场</a:t>
            </a:r>
            <a:r>
              <a:rPr lang="en-US" sz="4000" b="1" dirty="0">
                <a:solidFill>
                  <a:srgbClr val="FFFFFF"/>
                </a:solidFill>
                <a:ea typeface="思源黑体-超粗体 Heavy"/>
              </a:rPr>
              <a:t>会议</a:t>
            </a:r>
          </a:p>
        </p:txBody>
      </p:sp>
      <p:sp>
        <p:nvSpPr>
          <p:cNvPr id="12" name="TextBox 12"/>
          <p:cNvSpPr txBox="1"/>
          <p:nvPr/>
        </p:nvSpPr>
        <p:spPr>
          <a:xfrm>
            <a:off x="1439650" y="2464713"/>
            <a:ext cx="4506193" cy="692562"/>
          </a:xfrm>
          <a:prstGeom prst="rect">
            <a:avLst/>
          </a:prstGeom>
        </p:spPr>
        <p:txBody>
          <a:bodyPr lIns="0" tIns="0" rIns="0" bIns="0" rtlCol="0" anchor="t">
            <a:spAutoFit/>
          </a:bodyPr>
          <a:lstStyle/>
          <a:p>
            <a:pPr>
              <a:lnSpc>
                <a:spcPts val="5280"/>
              </a:lnSpc>
            </a:pPr>
            <a:r>
              <a:rPr lang="en-US" sz="5400" b="1" spc="50" dirty="0">
                <a:ln w="9525" cmpd="sng">
                  <a:solidFill>
                    <a:schemeClr val="bg1"/>
                  </a:solidFill>
                  <a:prstDash val="solid"/>
                </a:ln>
                <a:noFill/>
                <a:latin typeface="Microsoft YaHei" panose="020B0503020204020204" pitchFamily="34" charset="-122"/>
                <a:ea typeface="Microsoft YaHei" panose="020B0503020204020204" pitchFamily="34" charset="-122"/>
              </a:rPr>
              <a:t>PART FOUR</a:t>
            </a:r>
          </a:p>
        </p:txBody>
      </p:sp>
      <p:sp>
        <p:nvSpPr>
          <p:cNvPr id="13" name="TextBox 13"/>
          <p:cNvSpPr txBox="1"/>
          <p:nvPr/>
        </p:nvSpPr>
        <p:spPr>
          <a:xfrm>
            <a:off x="1418135" y="4128370"/>
            <a:ext cx="3084694" cy="166712"/>
          </a:xfrm>
          <a:prstGeom prst="rect">
            <a:avLst/>
          </a:prstGeom>
        </p:spPr>
        <p:txBody>
          <a:bodyPr lIns="0" tIns="0" rIns="0" bIns="0" rtlCol="0" anchor="t">
            <a:spAutoFit/>
          </a:bodyPr>
          <a:lstStyle/>
          <a:p>
            <a:pPr>
              <a:lnSpc>
                <a:spcPts val="1320"/>
              </a:lnSpc>
            </a:pPr>
            <a:r>
              <a:rPr lang="en-US" sz="1100" dirty="0">
                <a:solidFill>
                  <a:srgbClr val="FFFFFF"/>
                </a:solidFill>
                <a:latin typeface="Microsoft YaHei" panose="020B0503020204020204" pitchFamily="34" charset="-122"/>
                <a:ea typeface="Microsoft YaHei" panose="020B0503020204020204" pitchFamily="34" charset="-122"/>
              </a:rPr>
              <a:t>SURFACES China Education</a:t>
            </a:r>
          </a:p>
        </p:txBody>
      </p:sp>
      <p:sp>
        <p:nvSpPr>
          <p:cNvPr id="14" name="TextBox 14"/>
          <p:cNvSpPr txBox="1"/>
          <p:nvPr/>
        </p:nvSpPr>
        <p:spPr>
          <a:xfrm>
            <a:off x="11370081" y="434362"/>
            <a:ext cx="396991" cy="272510"/>
          </a:xfrm>
          <a:prstGeom prst="rect">
            <a:avLst/>
          </a:prstGeom>
        </p:spPr>
        <p:txBody>
          <a:bodyPr lIns="0" tIns="0" rIns="0" bIns="0" rtlCol="0" anchor="t">
            <a:spAutoFit/>
          </a:bodyPr>
          <a:lstStyle/>
          <a:p>
            <a:pPr>
              <a:lnSpc>
                <a:spcPts val="2160"/>
              </a:lnSpc>
            </a:pPr>
            <a:r>
              <a:rPr lang="en-US" dirty="0">
                <a:solidFill>
                  <a:srgbClr val="014599"/>
                </a:solidFill>
                <a:latin typeface="Montserrat Ultra-Bold"/>
              </a:rPr>
              <a:t>04</a:t>
            </a:r>
          </a:p>
        </p:txBody>
      </p:sp>
      <p:sp>
        <p:nvSpPr>
          <p:cNvPr id="15" name="TextBox 15"/>
          <p:cNvSpPr txBox="1"/>
          <p:nvPr/>
        </p:nvSpPr>
        <p:spPr>
          <a:xfrm>
            <a:off x="5356311" y="3384550"/>
            <a:ext cx="6757635" cy="709810"/>
          </a:xfrm>
          <a:prstGeom prst="rect">
            <a:avLst/>
          </a:prstGeom>
        </p:spPr>
        <p:txBody>
          <a:bodyPr lIns="0" tIns="0" rIns="0" bIns="0" rtlCol="0" anchor="t">
            <a:spAutoFit/>
          </a:bodyPr>
          <a:lstStyle/>
          <a:p>
            <a:pPr>
              <a:lnSpc>
                <a:spcPts val="1872"/>
              </a:lnSpc>
            </a:pPr>
            <a:r>
              <a:rPr lang="en-US" sz="1200" dirty="0">
                <a:solidFill>
                  <a:srgbClr val="FFFFFF"/>
                </a:solidFill>
                <a:ea typeface="字由点字典黑 45J"/>
              </a:rPr>
              <a:t>展会汇 集全球范围内的瓷砖，石材，地板成品、生产设备和技术，弹性地材，集成墙面及墙面装饰材料， 地面墙面设计及工艺，铺装及保养，全装修与装配式内装，吊顶及天花，卫浴洁具等知名企业，集 中展示新产品、新技术和新设计方案。</a:t>
            </a:r>
          </a:p>
        </p:txBody>
      </p:sp>
      <p:sp>
        <p:nvSpPr>
          <p:cNvPr id="16" name="TextBox 16"/>
          <p:cNvSpPr txBox="1"/>
          <p:nvPr/>
        </p:nvSpPr>
        <p:spPr>
          <a:xfrm>
            <a:off x="1152109" y="6040888"/>
            <a:ext cx="396991" cy="272510"/>
          </a:xfrm>
          <a:prstGeom prst="rect">
            <a:avLst/>
          </a:prstGeom>
        </p:spPr>
        <p:txBody>
          <a:bodyPr lIns="0" tIns="0" rIns="0" bIns="0" rtlCol="0" anchor="t">
            <a:spAutoFit/>
          </a:bodyPr>
          <a:lstStyle/>
          <a:p>
            <a:pPr>
              <a:lnSpc>
                <a:spcPts val="2160"/>
              </a:lnSpc>
            </a:pPr>
            <a:r>
              <a:rPr lang="en-US" dirty="0">
                <a:solidFill>
                  <a:srgbClr val="FFFFFF"/>
                </a:solidFill>
                <a:latin typeface="Montserrat Ultra-Bold"/>
              </a:rPr>
              <a:t>04</a:t>
            </a:r>
          </a:p>
        </p:txBody>
      </p:sp>
      <p:sp>
        <p:nvSpPr>
          <p:cNvPr id="20" name="Freeform 18">
            <a:extLst>
              <a:ext uri="{FF2B5EF4-FFF2-40B4-BE49-F238E27FC236}">
                <a16:creationId xmlns:a16="http://schemas.microsoft.com/office/drawing/2014/main" id="{0E87A2D2-784F-574F-5C27-B5B33A2284A4}"/>
              </a:ext>
            </a:extLst>
          </p:cNvPr>
          <p:cNvSpPr/>
          <p:nvPr/>
        </p:nvSpPr>
        <p:spPr>
          <a:xfrm>
            <a:off x="19050" y="47643"/>
            <a:ext cx="1063887" cy="294785"/>
          </a:xfrm>
          <a:custGeom>
            <a:avLst/>
            <a:gdLst/>
            <a:ahLst/>
            <a:cxnLst/>
            <a:rect l="l" t="t" r="r" b="b"/>
            <a:pathLst>
              <a:path w="1595830" h="442178">
                <a:moveTo>
                  <a:pt x="0" y="0"/>
                </a:moveTo>
                <a:lnTo>
                  <a:pt x="1595830" y="0"/>
                </a:lnTo>
                <a:lnTo>
                  <a:pt x="1595830" y="442178"/>
                </a:lnTo>
                <a:lnTo>
                  <a:pt x="0" y="44217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1" name="TextBox 17">
            <a:extLst>
              <a:ext uri="{FF2B5EF4-FFF2-40B4-BE49-F238E27FC236}">
                <a16:creationId xmlns:a16="http://schemas.microsoft.com/office/drawing/2014/main" id="{AC3CBB06-F156-A703-570B-4A5D6E3464B3}"/>
              </a:ext>
            </a:extLst>
          </p:cNvPr>
          <p:cNvSpPr txBox="1"/>
          <p:nvPr/>
        </p:nvSpPr>
        <p:spPr>
          <a:xfrm>
            <a:off x="7638089" y="6287154"/>
            <a:ext cx="2763396" cy="166712"/>
          </a:xfrm>
          <a:prstGeom prst="rect">
            <a:avLst/>
          </a:prstGeom>
        </p:spPr>
        <p:txBody>
          <a:bodyPr lIns="0" tIns="0" rIns="0" bIns="0" rtlCol="0" anchor="t">
            <a:spAutoFit/>
          </a:bodyPr>
          <a:lstStyle/>
          <a:p>
            <a:pPr>
              <a:lnSpc>
                <a:spcPts val="1320"/>
              </a:lnSpc>
            </a:pPr>
            <a:r>
              <a:rPr lang="en-US" sz="1100" dirty="0">
                <a:solidFill>
                  <a:srgbClr val="014599"/>
                </a:solidFill>
                <a:latin typeface="Montserrat Ultra-Bold"/>
              </a:rPr>
              <a:t>The Surface +Design Event China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CADF70B-415C-D1DA-AFE3-EB88A8AAED3E}"/>
              </a:ext>
            </a:extLst>
          </p:cNvPr>
          <p:cNvGrpSpPr/>
          <p:nvPr/>
        </p:nvGrpSpPr>
        <p:grpSpPr>
          <a:xfrm>
            <a:off x="1" y="0"/>
            <a:ext cx="12192000" cy="710005"/>
            <a:chOff x="0" y="0"/>
            <a:chExt cx="24384000" cy="1420010"/>
          </a:xfrm>
        </p:grpSpPr>
        <p:sp>
          <p:nvSpPr>
            <p:cNvPr id="10" name="Freeform 3">
              <a:extLst>
                <a:ext uri="{FF2B5EF4-FFF2-40B4-BE49-F238E27FC236}">
                  <a16:creationId xmlns:a16="http://schemas.microsoft.com/office/drawing/2014/main" id="{E1C5C885-4D6E-F492-6E8B-7711CADAAF15}"/>
                </a:ext>
              </a:extLst>
            </p:cNvPr>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175052"/>
            </a:solidFill>
          </p:spPr>
          <p:txBody>
            <a:bodyPr/>
            <a:lstStyle/>
            <a:p>
              <a:endParaRPr lang="en-US"/>
            </a:p>
          </p:txBody>
        </p:sp>
      </p:grpSp>
      <p:grpSp>
        <p:nvGrpSpPr>
          <p:cNvPr id="11" name="Group 4">
            <a:extLst>
              <a:ext uri="{FF2B5EF4-FFF2-40B4-BE49-F238E27FC236}">
                <a16:creationId xmlns:a16="http://schemas.microsoft.com/office/drawing/2014/main" id="{79F62FDB-2191-A302-F205-94F25C8F644A}"/>
              </a:ext>
            </a:extLst>
          </p:cNvPr>
          <p:cNvGrpSpPr/>
          <p:nvPr/>
        </p:nvGrpSpPr>
        <p:grpSpPr>
          <a:xfrm>
            <a:off x="11559095" y="123546"/>
            <a:ext cx="459161" cy="459161"/>
            <a:chOff x="0" y="0"/>
            <a:chExt cx="918322" cy="918322"/>
          </a:xfrm>
        </p:grpSpPr>
        <p:sp>
          <p:nvSpPr>
            <p:cNvPr id="12" name="Freeform 5">
              <a:extLst>
                <a:ext uri="{FF2B5EF4-FFF2-40B4-BE49-F238E27FC236}">
                  <a16:creationId xmlns:a16="http://schemas.microsoft.com/office/drawing/2014/main" id="{6512E57C-C82D-3E24-7AD7-EA47AADDDFC1}"/>
                </a:ext>
              </a:extLst>
            </p:cNvPr>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13" name="TextBox 6">
            <a:extLst>
              <a:ext uri="{FF2B5EF4-FFF2-40B4-BE49-F238E27FC236}">
                <a16:creationId xmlns:a16="http://schemas.microsoft.com/office/drawing/2014/main" id="{4EEDA35D-B075-90AA-0030-C19E2FB41BC1}"/>
              </a:ext>
            </a:extLst>
          </p:cNvPr>
          <p:cNvSpPr txBox="1"/>
          <p:nvPr/>
        </p:nvSpPr>
        <p:spPr>
          <a:xfrm>
            <a:off x="11628267" y="208450"/>
            <a:ext cx="396991" cy="264175"/>
          </a:xfrm>
          <a:prstGeom prst="rect">
            <a:avLst/>
          </a:prstGeom>
        </p:spPr>
        <p:txBody>
          <a:bodyPr lIns="0" tIns="0" rIns="0" bIns="0" rtlCol="0" anchor="t">
            <a:spAutoFit/>
          </a:bodyPr>
          <a:lstStyle/>
          <a:p>
            <a:pPr>
              <a:lnSpc>
                <a:spcPts val="2160"/>
              </a:lnSpc>
            </a:pPr>
            <a:r>
              <a:rPr lang="en-US">
                <a:solidFill>
                  <a:srgbClr val="175052"/>
                </a:solidFill>
                <a:latin typeface="Microsoft YaHei" panose="020B0503020204020204" pitchFamily="34" charset="-122"/>
                <a:ea typeface="Microsoft YaHei" panose="020B0503020204020204" pitchFamily="34" charset="-122"/>
              </a:rPr>
              <a:t>01</a:t>
            </a:r>
          </a:p>
        </p:txBody>
      </p:sp>
      <p:sp>
        <p:nvSpPr>
          <p:cNvPr id="14" name="TextBox 7">
            <a:extLst>
              <a:ext uri="{FF2B5EF4-FFF2-40B4-BE49-F238E27FC236}">
                <a16:creationId xmlns:a16="http://schemas.microsoft.com/office/drawing/2014/main" id="{04C4A287-4F1C-8AFB-A802-54E47429DA00}"/>
              </a:ext>
            </a:extLst>
          </p:cNvPr>
          <p:cNvSpPr txBox="1"/>
          <p:nvPr/>
        </p:nvSpPr>
        <p:spPr>
          <a:xfrm>
            <a:off x="233083" y="170331"/>
            <a:ext cx="2470673" cy="419795"/>
          </a:xfrm>
          <a:prstGeom prst="rect">
            <a:avLst/>
          </a:prstGeom>
        </p:spPr>
        <p:txBody>
          <a:bodyPr lIns="0" tIns="0" rIns="0" bIns="0" rtlCol="0" anchor="t">
            <a:spAutoFit/>
          </a:bodyPr>
          <a:lstStyle/>
          <a:p>
            <a:pPr>
              <a:lnSpc>
                <a:spcPts val="3360"/>
              </a:lnSpc>
            </a:pPr>
            <a:r>
              <a:rPr lang="en-US" sz="2800">
                <a:solidFill>
                  <a:srgbClr val="FFFFFF"/>
                </a:solidFill>
                <a:latin typeface="Microsoft YaHei" panose="020B0503020204020204" pitchFamily="34" charset="-122"/>
                <a:ea typeface="Microsoft YaHei" panose="020B0503020204020204" pitchFamily="34" charset="-122"/>
              </a:rPr>
              <a:t>工作计划安排</a:t>
            </a:r>
          </a:p>
        </p:txBody>
      </p:sp>
      <p:sp>
        <p:nvSpPr>
          <p:cNvPr id="15" name="TextBox 8">
            <a:extLst>
              <a:ext uri="{FF2B5EF4-FFF2-40B4-BE49-F238E27FC236}">
                <a16:creationId xmlns:a16="http://schemas.microsoft.com/office/drawing/2014/main" id="{754E76C7-5E82-D147-765B-3E5B93109348}"/>
              </a:ext>
            </a:extLst>
          </p:cNvPr>
          <p:cNvSpPr txBox="1"/>
          <p:nvPr/>
        </p:nvSpPr>
        <p:spPr>
          <a:xfrm>
            <a:off x="2493902" y="388910"/>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WORK SCHEDULE</a:t>
            </a:r>
          </a:p>
        </p:txBody>
      </p:sp>
      <p:grpSp>
        <p:nvGrpSpPr>
          <p:cNvPr id="18" name="Group 9">
            <a:extLst>
              <a:ext uri="{FF2B5EF4-FFF2-40B4-BE49-F238E27FC236}">
                <a16:creationId xmlns:a16="http://schemas.microsoft.com/office/drawing/2014/main" id="{9ABBF58F-B2E0-0439-FB8B-1EEAD11451B6}"/>
              </a:ext>
            </a:extLst>
          </p:cNvPr>
          <p:cNvGrpSpPr/>
          <p:nvPr/>
        </p:nvGrpSpPr>
        <p:grpSpPr>
          <a:xfrm>
            <a:off x="1" y="0"/>
            <a:ext cx="12192000" cy="710005"/>
            <a:chOff x="0" y="0"/>
            <a:chExt cx="24384000" cy="1420010"/>
          </a:xfrm>
        </p:grpSpPr>
        <p:sp>
          <p:nvSpPr>
            <p:cNvPr id="21" name="Freeform 10">
              <a:extLst>
                <a:ext uri="{FF2B5EF4-FFF2-40B4-BE49-F238E27FC236}">
                  <a16:creationId xmlns:a16="http://schemas.microsoft.com/office/drawing/2014/main" id="{10A0F545-2E29-F758-8C49-425B1DCE4165}"/>
                </a:ext>
              </a:extLst>
            </p:cNvPr>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sp>
        <p:nvSpPr>
          <p:cNvPr id="25" name="TextBox 13">
            <a:extLst>
              <a:ext uri="{FF2B5EF4-FFF2-40B4-BE49-F238E27FC236}">
                <a16:creationId xmlns:a16="http://schemas.microsoft.com/office/drawing/2014/main" id="{BF224E3C-8080-48C9-3F77-E143F1B44322}"/>
              </a:ext>
            </a:extLst>
          </p:cNvPr>
          <p:cNvSpPr txBox="1"/>
          <p:nvPr/>
        </p:nvSpPr>
        <p:spPr>
          <a:xfrm>
            <a:off x="848147" y="170331"/>
            <a:ext cx="9378929" cy="352148"/>
          </a:xfrm>
          <a:prstGeom prst="rect">
            <a:avLst/>
          </a:prstGeom>
        </p:spPr>
        <p:txBody>
          <a:bodyPr wrap="square" lIns="0" tIns="0" rIns="0" bIns="0" rtlCol="0" anchor="t">
            <a:spAutoFit/>
          </a:bodyPr>
          <a:lstStyle/>
          <a:p>
            <a:pPr>
              <a:lnSpc>
                <a:spcPts val="2913"/>
              </a:lnSpc>
              <a:spcBef>
                <a:spcPct val="0"/>
              </a:spcBef>
            </a:pPr>
            <a:r>
              <a:rPr lang="en-US" altLang="zh-CN" sz="2400" b="1" spc="37" dirty="0">
                <a:solidFill>
                  <a:schemeClr val="bg1"/>
                </a:solidFill>
                <a:latin typeface="Microsoft YaHei" panose="020B0503020204020204" pitchFamily="34" charset="-122"/>
                <a:ea typeface="Microsoft YaHei" panose="020B0503020204020204" pitchFamily="34" charset="-122"/>
              </a:rPr>
              <a:t>SURFACES China </a:t>
            </a:r>
            <a:r>
              <a:rPr lang="en-US" altLang="zh-CN" sz="2400" b="1" spc="37" dirty="0" err="1">
                <a:solidFill>
                  <a:schemeClr val="bg1"/>
                </a:solidFill>
                <a:latin typeface="Microsoft YaHei" panose="020B0503020204020204" pitchFamily="34" charset="-122"/>
                <a:ea typeface="Microsoft YaHei" panose="020B0503020204020204" pitchFamily="34" charset="-122"/>
              </a:rPr>
              <a:t>现场会议论坛</a:t>
            </a:r>
            <a:r>
              <a:rPr lang="en-US" sz="2400" b="1" spc="37" dirty="0">
                <a:solidFill>
                  <a:schemeClr val="bg1"/>
                </a:solidFill>
                <a:latin typeface="Microsoft YaHei" panose="020B0503020204020204" pitchFamily="34" charset="-122"/>
                <a:ea typeface="Microsoft YaHei" panose="020B0503020204020204" pitchFamily="34" charset="-122"/>
              </a:rPr>
              <a:t>——</a:t>
            </a:r>
            <a:r>
              <a:rPr lang="zh-CN" altLang="en-US" sz="2400" b="1" spc="37" dirty="0">
                <a:solidFill>
                  <a:schemeClr val="bg1"/>
                </a:solidFill>
                <a:latin typeface="Microsoft YaHei" panose="020B0503020204020204" pitchFamily="34" charset="-122"/>
                <a:ea typeface="Microsoft YaHei" panose="020B0503020204020204" pitchFamily="34" charset="-122"/>
              </a:rPr>
              <a:t>公共及商业空间设计大会</a:t>
            </a:r>
          </a:p>
        </p:txBody>
      </p:sp>
      <p:sp>
        <p:nvSpPr>
          <p:cNvPr id="28" name="AutoShape 12">
            <a:extLst>
              <a:ext uri="{FF2B5EF4-FFF2-40B4-BE49-F238E27FC236}">
                <a16:creationId xmlns:a16="http://schemas.microsoft.com/office/drawing/2014/main" id="{B490B5B4-43C9-61BF-ED21-25B0B90DEDB9}"/>
              </a:ext>
            </a:extLst>
          </p:cNvPr>
          <p:cNvSpPr/>
          <p:nvPr/>
        </p:nvSpPr>
        <p:spPr>
          <a:xfrm flipH="1">
            <a:off x="475498" y="-58940"/>
            <a:ext cx="4658" cy="768945"/>
          </a:xfrm>
          <a:prstGeom prst="line">
            <a:avLst/>
          </a:prstGeom>
          <a:ln w="38100" cap="flat">
            <a:solidFill>
              <a:srgbClr val="FFFFFF"/>
            </a:solidFill>
            <a:prstDash val="solid"/>
            <a:headEnd type="none" w="sm" len="sm"/>
            <a:tailEnd type="none" w="sm" len="sm"/>
          </a:ln>
        </p:spPr>
        <p:txBody>
          <a:bodyPr/>
          <a:lstStyle/>
          <a:p>
            <a:endParaRPr lang="en-US"/>
          </a:p>
        </p:txBody>
      </p:sp>
      <p:sp>
        <p:nvSpPr>
          <p:cNvPr id="3" name="Freeform 59">
            <a:extLst>
              <a:ext uri="{FF2B5EF4-FFF2-40B4-BE49-F238E27FC236}">
                <a16:creationId xmlns:a16="http://schemas.microsoft.com/office/drawing/2014/main" id="{FC631052-B63C-BD72-BDE6-B1D2EB0EA175}"/>
              </a:ext>
            </a:extLst>
          </p:cNvPr>
          <p:cNvSpPr/>
          <p:nvPr/>
        </p:nvSpPr>
        <p:spPr>
          <a:xfrm>
            <a:off x="10328594" y="88269"/>
            <a:ext cx="1831616" cy="507511"/>
          </a:xfrm>
          <a:custGeom>
            <a:avLst/>
            <a:gdLst/>
            <a:ahLst/>
            <a:cxnLst/>
            <a:rect l="l" t="t" r="r" b="b"/>
            <a:pathLst>
              <a:path w="2747424" h="761266">
                <a:moveTo>
                  <a:pt x="0" y="0"/>
                </a:moveTo>
                <a:lnTo>
                  <a:pt x="2747425" y="0"/>
                </a:lnTo>
                <a:lnTo>
                  <a:pt x="2747425" y="761266"/>
                </a:lnTo>
                <a:lnTo>
                  <a:pt x="0" y="76126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4" name="图片 3" descr="穿着西装笔挺的男子与图片配字&#10;&#10;描述已自动生成">
            <a:extLst>
              <a:ext uri="{FF2B5EF4-FFF2-40B4-BE49-F238E27FC236}">
                <a16:creationId xmlns:a16="http://schemas.microsoft.com/office/drawing/2014/main" id="{A2B012C9-1A8E-02AA-24E2-ECBA319A6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3722" y="1150034"/>
            <a:ext cx="3128036" cy="2084832"/>
          </a:xfrm>
          <a:prstGeom prst="rect">
            <a:avLst/>
          </a:prstGeom>
        </p:spPr>
      </p:pic>
      <p:pic>
        <p:nvPicPr>
          <p:cNvPr id="5" name="图片 4" descr="文本&#10;&#10;描述已自动生成">
            <a:extLst>
              <a:ext uri="{FF2B5EF4-FFF2-40B4-BE49-F238E27FC236}">
                <a16:creationId xmlns:a16="http://schemas.microsoft.com/office/drawing/2014/main" id="{CBF93BCB-259B-C3A3-39E0-95DD65F4CA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012" y="1150034"/>
            <a:ext cx="3706368" cy="2084832"/>
          </a:xfrm>
          <a:prstGeom prst="rect">
            <a:avLst/>
          </a:prstGeom>
        </p:spPr>
      </p:pic>
      <p:graphicFrame>
        <p:nvGraphicFramePr>
          <p:cNvPr id="6" name="表格 5">
            <a:extLst>
              <a:ext uri="{FF2B5EF4-FFF2-40B4-BE49-F238E27FC236}">
                <a16:creationId xmlns:a16="http://schemas.microsoft.com/office/drawing/2014/main" id="{FE61D6CB-2B12-AD72-21B3-FD242328A2E7}"/>
              </a:ext>
            </a:extLst>
          </p:cNvPr>
          <p:cNvGraphicFramePr>
            <a:graphicFrameLocks noGrp="1"/>
          </p:cNvGraphicFramePr>
          <p:nvPr>
            <p:extLst>
              <p:ext uri="{D42A27DB-BD31-4B8C-83A1-F6EECF244321}">
                <p14:modId xmlns:p14="http://schemas.microsoft.com/office/powerpoint/2010/main" val="1980553138"/>
              </p:ext>
            </p:extLst>
          </p:nvPr>
        </p:nvGraphicFramePr>
        <p:xfrm>
          <a:off x="880012" y="3324226"/>
          <a:ext cx="10301747" cy="2935717"/>
        </p:xfrm>
        <a:graphic>
          <a:graphicData uri="http://schemas.openxmlformats.org/drawingml/2006/table">
            <a:tbl>
              <a:tblPr>
                <a:tableStyleId>{616DA210-FB5B-4158-B5E0-FEB733F419BA}</a:tableStyleId>
              </a:tblPr>
              <a:tblGrid>
                <a:gridCol w="4456646">
                  <a:extLst>
                    <a:ext uri="{9D8B030D-6E8A-4147-A177-3AD203B41FA5}">
                      <a16:colId xmlns:a16="http://schemas.microsoft.com/office/drawing/2014/main" val="1870785664"/>
                    </a:ext>
                  </a:extLst>
                </a:gridCol>
                <a:gridCol w="1928136">
                  <a:extLst>
                    <a:ext uri="{9D8B030D-6E8A-4147-A177-3AD203B41FA5}">
                      <a16:colId xmlns:a16="http://schemas.microsoft.com/office/drawing/2014/main" val="693540453"/>
                    </a:ext>
                  </a:extLst>
                </a:gridCol>
                <a:gridCol w="3916965">
                  <a:extLst>
                    <a:ext uri="{9D8B030D-6E8A-4147-A177-3AD203B41FA5}">
                      <a16:colId xmlns:a16="http://schemas.microsoft.com/office/drawing/2014/main" val="476341231"/>
                    </a:ext>
                  </a:extLst>
                </a:gridCol>
              </a:tblGrid>
              <a:tr h="326126">
                <a:tc>
                  <a:txBody>
                    <a:bodyPr/>
                    <a:lstStyle/>
                    <a:p>
                      <a:pPr algn="ctr" fontAlgn="ctr"/>
                      <a:r>
                        <a:rPr lang="zh-CN" altLang="en-US" sz="1400" b="1" u="none" strike="noStrike" dirty="0">
                          <a:solidFill>
                            <a:schemeClr val="bg1"/>
                          </a:solidFill>
                          <a:effectLst/>
                          <a:latin typeface="Microsoft YaHei" panose="020B0503020204020204" pitchFamily="34" charset="-122"/>
                          <a:ea typeface="Microsoft YaHei" panose="020B0503020204020204" pitchFamily="34" charset="-122"/>
                        </a:rPr>
                        <a:t>主题 </a:t>
                      </a:r>
                      <a:r>
                        <a:rPr lang="en-US" sz="1400" b="1" u="none" strike="noStrike" dirty="0">
                          <a:solidFill>
                            <a:schemeClr val="bg1"/>
                          </a:solidFill>
                          <a:effectLst/>
                          <a:latin typeface="Microsoft YaHei" panose="020B0503020204020204" pitchFamily="34" charset="-122"/>
                          <a:ea typeface="Microsoft YaHei" panose="020B0503020204020204" pitchFamily="34" charset="-122"/>
                        </a:rPr>
                        <a:t>Topic</a:t>
                      </a:r>
                      <a:endParaRPr lang="en-US" sz="1400" b="1" i="0" u="none" strike="noStrike" dirty="0">
                        <a:solidFill>
                          <a:schemeClr val="bg1"/>
                        </a:solidFill>
                        <a:effectLst/>
                        <a:latin typeface="Microsoft YaHei" panose="020B0503020204020204" pitchFamily="34" charset="-122"/>
                        <a:ea typeface="Microsoft YaHei" panose="020B0503020204020204" pitchFamily="34" charset="-122"/>
                      </a:endParaRPr>
                    </a:p>
                  </a:txBody>
                  <a:tcPr marL="9525" marR="9525" marT="9525" marB="0" anchor="ctr">
                    <a:solidFill>
                      <a:srgbClr val="004D91"/>
                    </a:solidFill>
                  </a:tcPr>
                </a:tc>
                <a:tc>
                  <a:txBody>
                    <a:bodyPr/>
                    <a:lstStyle/>
                    <a:p>
                      <a:pPr algn="ctr" fontAlgn="ctr"/>
                      <a:r>
                        <a:rPr lang="zh-CN" altLang="en-US" sz="1400" b="1" u="none" strike="noStrike" dirty="0">
                          <a:solidFill>
                            <a:schemeClr val="bg1"/>
                          </a:solidFill>
                          <a:effectLst/>
                          <a:latin typeface="Microsoft YaHei" panose="020B0503020204020204" pitchFamily="34" charset="-122"/>
                          <a:ea typeface="Microsoft YaHei" panose="020B0503020204020204" pitchFamily="34" charset="-122"/>
                        </a:rPr>
                        <a:t>演讲者 </a:t>
                      </a:r>
                      <a:r>
                        <a:rPr lang="en-US" sz="1400" b="1" u="none" strike="noStrike" dirty="0">
                          <a:solidFill>
                            <a:schemeClr val="bg1"/>
                          </a:solidFill>
                          <a:effectLst/>
                          <a:latin typeface="Microsoft YaHei" panose="020B0503020204020204" pitchFamily="34" charset="-122"/>
                          <a:ea typeface="Microsoft YaHei" panose="020B0503020204020204" pitchFamily="34" charset="-122"/>
                        </a:rPr>
                        <a:t>Speaker</a:t>
                      </a:r>
                      <a:endParaRPr lang="en-US" sz="1400" b="1" i="0" u="none" strike="noStrike" dirty="0">
                        <a:solidFill>
                          <a:schemeClr val="bg1"/>
                        </a:solidFill>
                        <a:effectLst/>
                        <a:latin typeface="Microsoft YaHei" panose="020B0503020204020204" pitchFamily="34" charset="-122"/>
                        <a:ea typeface="Microsoft YaHei" panose="020B0503020204020204" pitchFamily="34" charset="-122"/>
                      </a:endParaRPr>
                    </a:p>
                  </a:txBody>
                  <a:tcPr marL="9525" marR="9525" marT="9525" marB="0" anchor="ctr">
                    <a:solidFill>
                      <a:srgbClr val="004D91"/>
                    </a:solidFill>
                  </a:tcPr>
                </a:tc>
                <a:tc>
                  <a:txBody>
                    <a:bodyPr/>
                    <a:lstStyle/>
                    <a:p>
                      <a:pPr algn="ctr" fontAlgn="ctr"/>
                      <a:r>
                        <a:rPr lang="zh-CN" altLang="en-US" sz="1400" b="1" u="none" strike="noStrike" dirty="0">
                          <a:solidFill>
                            <a:schemeClr val="bg1"/>
                          </a:solidFill>
                          <a:effectLst/>
                          <a:latin typeface="Microsoft YaHei" panose="020B0503020204020204" pitchFamily="34" charset="-122"/>
                          <a:ea typeface="Microsoft YaHei" panose="020B0503020204020204" pitchFamily="34" charset="-122"/>
                        </a:rPr>
                        <a:t>公司名称 </a:t>
                      </a:r>
                      <a:r>
                        <a:rPr lang="en-US" sz="1400" b="1" u="none" strike="noStrike" dirty="0">
                          <a:solidFill>
                            <a:schemeClr val="bg1"/>
                          </a:solidFill>
                          <a:effectLst/>
                          <a:latin typeface="Microsoft YaHei" panose="020B0503020204020204" pitchFamily="34" charset="-122"/>
                          <a:ea typeface="Microsoft YaHei" panose="020B0503020204020204" pitchFamily="34" charset="-122"/>
                        </a:rPr>
                        <a:t>Company Name</a:t>
                      </a:r>
                      <a:endParaRPr lang="en-US" sz="1400" b="1" i="0" u="none" strike="noStrike" dirty="0">
                        <a:solidFill>
                          <a:schemeClr val="bg1"/>
                        </a:solidFill>
                        <a:effectLst/>
                        <a:latin typeface="Microsoft YaHei" panose="020B0503020204020204" pitchFamily="34" charset="-122"/>
                        <a:ea typeface="Microsoft YaHei" panose="020B0503020204020204" pitchFamily="34" charset="-122"/>
                      </a:endParaRPr>
                    </a:p>
                  </a:txBody>
                  <a:tcPr marL="9525" marR="9525" marT="9525" marB="0" anchor="ctr">
                    <a:solidFill>
                      <a:srgbClr val="004D91"/>
                    </a:solidFill>
                  </a:tcPr>
                </a:tc>
                <a:extLst>
                  <a:ext uri="{0D108BD9-81ED-4DB2-BD59-A6C34878D82A}">
                    <a16:rowId xmlns:a16="http://schemas.microsoft.com/office/drawing/2014/main" val="396953067"/>
                  </a:ext>
                </a:extLst>
              </a:tr>
              <a:tr h="325718">
                <a:tc>
                  <a:txBody>
                    <a:bodyPr/>
                    <a:lstStyle/>
                    <a:p>
                      <a:pPr algn="ctr" fontAlgn="ctr"/>
                      <a:r>
                        <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rPr>
                        <a:t>医疗环境如何促进健康</a:t>
                      </a:r>
                      <a:br>
                        <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rPr>
                      </a:br>
                      <a:r>
                        <a:rPr lang="en-US" sz="1000" b="0" i="0" u="none" strike="noStrike" dirty="0">
                          <a:solidFill>
                            <a:srgbClr val="000000"/>
                          </a:solidFill>
                          <a:effectLst/>
                          <a:latin typeface="Microsoft YaHei" panose="020B0503020204020204" pitchFamily="34" charset="-122"/>
                          <a:ea typeface="Microsoft YaHei" panose="020B0503020204020204" pitchFamily="34" charset="-122"/>
                        </a:rPr>
                        <a:t>How Health Care Environments Can Catalysts for Health</a:t>
                      </a:r>
                    </a:p>
                  </a:txBody>
                  <a:tcPr marL="9525" marR="9525" marT="9525" marB="0" anchor="ctr"/>
                </a:tc>
                <a:tc>
                  <a:txBody>
                    <a:bodyPr/>
                    <a:lstStyle/>
                    <a:p>
                      <a:pPr algn="ctr" fontAlgn="ctr"/>
                      <a:r>
                        <a:rPr lang="en-US" sz="1000" b="0" i="0" u="none" strike="noStrike" dirty="0" err="1">
                          <a:solidFill>
                            <a:srgbClr val="000000"/>
                          </a:solidFill>
                          <a:effectLst/>
                          <a:latin typeface="Microsoft YaHei" panose="020B0503020204020204" pitchFamily="34" charset="-122"/>
                          <a:ea typeface="Microsoft YaHei" panose="020B0503020204020204" pitchFamily="34" charset="-122"/>
                        </a:rPr>
                        <a:t>Haizhen</a:t>
                      </a:r>
                      <a:r>
                        <a:rPr lang="en-US" sz="1000" b="0" i="0" u="none" strike="noStrike" dirty="0">
                          <a:solidFill>
                            <a:srgbClr val="000000"/>
                          </a:solidFill>
                          <a:effectLst/>
                          <a:latin typeface="Microsoft YaHei" panose="020B0503020204020204" pitchFamily="34" charset="-122"/>
                          <a:ea typeface="Microsoft YaHei" panose="020B0503020204020204" pitchFamily="34" charset="-122"/>
                        </a:rPr>
                        <a:t> Song</a:t>
                      </a:r>
                      <a:br>
                        <a:rPr lang="en-US" sz="1000" b="0" i="0" u="none" strike="noStrike" dirty="0">
                          <a:solidFill>
                            <a:srgbClr val="000000"/>
                          </a:solidFill>
                          <a:effectLst/>
                          <a:latin typeface="Microsoft YaHei" panose="020B0503020204020204" pitchFamily="34" charset="-122"/>
                          <a:ea typeface="Microsoft YaHei" panose="020B0503020204020204" pitchFamily="34" charset="-122"/>
                        </a:rPr>
                      </a:br>
                      <a:r>
                        <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rPr>
                        <a:t>宋海珍</a:t>
                      </a:r>
                    </a:p>
                  </a:txBody>
                  <a:tcPr marL="9525" marR="9525" marT="9525" marB="0" anchor="ctr"/>
                </a:tc>
                <a:tc>
                  <a:txBody>
                    <a:bodyPr/>
                    <a:lstStyle/>
                    <a:p>
                      <a:pPr algn="ctr" fontAlgn="ctr"/>
                      <a:r>
                        <a:rPr lang="en-US" sz="1000" b="0" i="0" u="none" strike="noStrike">
                          <a:solidFill>
                            <a:srgbClr val="000000"/>
                          </a:solidFill>
                          <a:effectLst/>
                          <a:latin typeface="Microsoft YaHei" panose="020B0503020204020204" pitchFamily="34" charset="-122"/>
                          <a:ea typeface="Microsoft YaHei" panose="020B0503020204020204" pitchFamily="34" charset="-122"/>
                        </a:rPr>
                        <a:t>HKS Architects</a:t>
                      </a:r>
                      <a:br>
                        <a:rPr lang="en-US" sz="1000" b="0" i="0" u="none" strike="noStrike">
                          <a:solidFill>
                            <a:srgbClr val="000000"/>
                          </a:solidFill>
                          <a:effectLst/>
                          <a:latin typeface="Microsoft YaHei" panose="020B0503020204020204" pitchFamily="34" charset="-122"/>
                          <a:ea typeface="Microsoft YaHei" panose="020B0503020204020204" pitchFamily="34" charset="-122"/>
                        </a:rPr>
                      </a:br>
                      <a:r>
                        <a:rPr lang="en-US" sz="1000" b="0" i="0" u="none" strike="noStrike">
                          <a:solidFill>
                            <a:srgbClr val="000000"/>
                          </a:solidFill>
                          <a:effectLst/>
                          <a:latin typeface="Microsoft YaHei" panose="020B0503020204020204" pitchFamily="34" charset="-122"/>
                          <a:ea typeface="Microsoft YaHei" panose="020B0503020204020204" pitchFamily="34" charset="-122"/>
                        </a:rPr>
                        <a:t>HKS</a:t>
                      </a:r>
                      <a:r>
                        <a:rPr lang="zh-CN" altLang="en-US" sz="1000" b="0" i="0" u="none" strike="noStrike">
                          <a:solidFill>
                            <a:srgbClr val="000000"/>
                          </a:solidFill>
                          <a:effectLst/>
                          <a:latin typeface="Microsoft YaHei" panose="020B0503020204020204" pitchFamily="34" charset="-122"/>
                          <a:ea typeface="Microsoft YaHei" panose="020B0503020204020204" pitchFamily="34" charset="-122"/>
                        </a:rPr>
                        <a:t>国际建筑设计公司</a:t>
                      </a:r>
                    </a:p>
                  </a:txBody>
                  <a:tcPr marL="9525" marR="9525" marT="9525" marB="0" anchor="ctr"/>
                </a:tc>
                <a:extLst>
                  <a:ext uri="{0D108BD9-81ED-4DB2-BD59-A6C34878D82A}">
                    <a16:rowId xmlns:a16="http://schemas.microsoft.com/office/drawing/2014/main" val="2508626484"/>
                  </a:ext>
                </a:extLst>
              </a:tr>
              <a:tr h="325718">
                <a:tc>
                  <a:txBody>
                    <a:bodyPr/>
                    <a:lstStyle/>
                    <a:p>
                      <a:pPr algn="ctr" fontAlgn="ctr"/>
                      <a:r>
                        <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rPr>
                        <a:t>如何设计“快乐”</a:t>
                      </a:r>
                      <a:br>
                        <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rPr>
                      </a:br>
                      <a:r>
                        <a:rPr lang="en-US" sz="1000" b="0" i="0" u="none" strike="noStrike" dirty="0">
                          <a:solidFill>
                            <a:srgbClr val="000000"/>
                          </a:solidFill>
                          <a:effectLst/>
                          <a:latin typeface="Microsoft YaHei" panose="020B0503020204020204" pitchFamily="34" charset="-122"/>
                          <a:ea typeface="Microsoft YaHei" panose="020B0503020204020204" pitchFamily="34" charset="-122"/>
                        </a:rPr>
                        <a:t>Design for Happiness</a:t>
                      </a:r>
                    </a:p>
                  </a:txBody>
                  <a:tcPr marL="9525" marR="9525" marT="9525" marB="0" anchor="ctr"/>
                </a:tc>
                <a:tc>
                  <a:txBody>
                    <a:bodyPr/>
                    <a:lstStyle/>
                    <a:p>
                      <a:pPr algn="ctr" fontAlgn="ctr"/>
                      <a:r>
                        <a:rPr lang="en-US" sz="1000" b="0" i="0" u="none" strike="noStrike" dirty="0">
                          <a:solidFill>
                            <a:srgbClr val="000000"/>
                          </a:solidFill>
                          <a:effectLst/>
                          <a:latin typeface="Microsoft YaHei" panose="020B0503020204020204" pitchFamily="34" charset="-122"/>
                          <a:ea typeface="Microsoft YaHei" panose="020B0503020204020204" pitchFamily="34" charset="-122"/>
                        </a:rPr>
                        <a:t>David Wei</a:t>
                      </a:r>
                      <a:br>
                        <a:rPr lang="en-US" sz="1000" b="0" i="0" u="none" strike="noStrike" dirty="0">
                          <a:solidFill>
                            <a:srgbClr val="000000"/>
                          </a:solidFill>
                          <a:effectLst/>
                          <a:latin typeface="Microsoft YaHei" panose="020B0503020204020204" pitchFamily="34" charset="-122"/>
                          <a:ea typeface="Microsoft YaHei" panose="020B0503020204020204" pitchFamily="34" charset="-122"/>
                        </a:rPr>
                      </a:br>
                      <a:r>
                        <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rPr>
                        <a:t>卫宏涛</a:t>
                      </a:r>
                    </a:p>
                  </a:txBody>
                  <a:tcPr marL="9525" marR="9525" marT="9525" marB="0" anchor="ctr"/>
                </a:tc>
                <a:tc>
                  <a:txBody>
                    <a:bodyPr/>
                    <a:lstStyle/>
                    <a:p>
                      <a:pPr algn="ctr" fontAlgn="ctr"/>
                      <a:r>
                        <a:rPr lang="en-US" sz="1000" b="0" i="0" u="none" strike="noStrike">
                          <a:solidFill>
                            <a:srgbClr val="000000"/>
                          </a:solidFill>
                          <a:effectLst/>
                          <a:latin typeface="Microsoft YaHei" panose="020B0503020204020204" pitchFamily="34" charset="-122"/>
                          <a:ea typeface="Microsoft YaHei" panose="020B0503020204020204" pitchFamily="34" charset="-122"/>
                        </a:rPr>
                        <a:t>HATCH Architects</a:t>
                      </a:r>
                      <a:br>
                        <a:rPr lang="en-US" sz="1000" b="0" i="0" u="none" strike="noStrike">
                          <a:solidFill>
                            <a:srgbClr val="000000"/>
                          </a:solidFill>
                          <a:effectLst/>
                          <a:latin typeface="Microsoft YaHei" panose="020B0503020204020204" pitchFamily="34" charset="-122"/>
                          <a:ea typeface="Microsoft YaHei" panose="020B0503020204020204" pitchFamily="34" charset="-122"/>
                        </a:rPr>
                      </a:br>
                      <a:r>
                        <a:rPr lang="zh-CN" altLang="en-US" sz="1000" b="0" i="0" u="none" strike="noStrike">
                          <a:solidFill>
                            <a:srgbClr val="000000"/>
                          </a:solidFill>
                          <a:effectLst/>
                          <a:latin typeface="Microsoft YaHei" panose="020B0503020204020204" pitchFamily="34" charset="-122"/>
                          <a:ea typeface="Microsoft YaHei" panose="020B0503020204020204" pitchFamily="34" charset="-122"/>
                        </a:rPr>
                        <a:t>汉齐建筑</a:t>
                      </a:r>
                    </a:p>
                  </a:txBody>
                  <a:tcPr marL="9525" marR="9525" marT="9525" marB="0" anchor="ctr"/>
                </a:tc>
                <a:extLst>
                  <a:ext uri="{0D108BD9-81ED-4DB2-BD59-A6C34878D82A}">
                    <a16:rowId xmlns:a16="http://schemas.microsoft.com/office/drawing/2014/main" val="3220924473"/>
                  </a:ext>
                </a:extLst>
              </a:tr>
              <a:tr h="325718">
                <a:tc>
                  <a:txBody>
                    <a:bodyPr/>
                    <a:lstStyle/>
                    <a:p>
                      <a:pPr algn="ctr" fontAlgn="ctr"/>
                      <a:r>
                        <a:rPr lang="zh-CN" altLang="en-US" sz="1000" b="0" i="0" u="none" strike="noStrike">
                          <a:solidFill>
                            <a:srgbClr val="000000"/>
                          </a:solidFill>
                          <a:effectLst/>
                          <a:latin typeface="Microsoft YaHei" panose="020B0503020204020204" pitchFamily="34" charset="-122"/>
                          <a:ea typeface="Microsoft YaHei" panose="020B0503020204020204" pitchFamily="34" charset="-122"/>
                        </a:rPr>
                        <a:t>从书籍到交集</a:t>
                      </a:r>
                      <a:br>
                        <a:rPr lang="zh-CN" altLang="en-US" sz="1000" b="0" i="0" u="none" strike="noStrike">
                          <a:solidFill>
                            <a:srgbClr val="000000"/>
                          </a:solidFill>
                          <a:effectLst/>
                          <a:latin typeface="Microsoft YaHei" panose="020B0503020204020204" pitchFamily="34" charset="-122"/>
                          <a:ea typeface="Microsoft YaHei" panose="020B0503020204020204" pitchFamily="34" charset="-122"/>
                        </a:rPr>
                      </a:br>
                      <a:r>
                        <a:rPr lang="en-US" sz="1000" b="0" i="0" u="none" strike="noStrike">
                          <a:solidFill>
                            <a:srgbClr val="000000"/>
                          </a:solidFill>
                          <a:effectLst/>
                          <a:latin typeface="Microsoft YaHei" panose="020B0503020204020204" pitchFamily="34" charset="-122"/>
                          <a:ea typeface="Microsoft YaHei" panose="020B0503020204020204" pitchFamily="34" charset="-122"/>
                        </a:rPr>
                        <a:t>From collection to connection</a:t>
                      </a:r>
                    </a:p>
                  </a:txBody>
                  <a:tcPr marL="9525" marR="9525" marT="9525" marB="0" anchor="ctr"/>
                </a:tc>
                <a:tc>
                  <a:txBody>
                    <a:bodyPr/>
                    <a:lstStyle/>
                    <a:p>
                      <a:pPr algn="ctr" fontAlgn="ctr"/>
                      <a:r>
                        <a:rPr lang="en-US" sz="1000" b="0" i="0" u="none" strike="noStrike" dirty="0">
                          <a:solidFill>
                            <a:srgbClr val="000000"/>
                          </a:solidFill>
                          <a:effectLst/>
                          <a:latin typeface="Microsoft YaHei" panose="020B0503020204020204" pitchFamily="34" charset="-122"/>
                          <a:ea typeface="Microsoft YaHei" panose="020B0503020204020204" pitchFamily="34" charset="-122"/>
                        </a:rPr>
                        <a:t>Jing Lin</a:t>
                      </a:r>
                      <a:br>
                        <a:rPr lang="en-US" sz="1000" b="0" i="0" u="none" strike="noStrike" dirty="0">
                          <a:solidFill>
                            <a:srgbClr val="000000"/>
                          </a:solidFill>
                          <a:effectLst/>
                          <a:latin typeface="Microsoft YaHei" panose="020B0503020204020204" pitchFamily="34" charset="-122"/>
                          <a:ea typeface="Microsoft YaHei" panose="020B0503020204020204" pitchFamily="34" charset="-122"/>
                        </a:rPr>
                      </a:br>
                      <a:r>
                        <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rPr>
                        <a:t>林婧</a:t>
                      </a:r>
                    </a:p>
                  </a:txBody>
                  <a:tcPr marL="9525" marR="9525" marT="9525" marB="0" anchor="ctr"/>
                </a:tc>
                <a:tc>
                  <a:txBody>
                    <a:bodyPr/>
                    <a:lstStyle/>
                    <a:p>
                      <a:pPr algn="ctr" fontAlgn="ctr"/>
                      <a:r>
                        <a:rPr lang="en-US" sz="1000" b="0" i="0" u="none" strike="noStrike">
                          <a:solidFill>
                            <a:srgbClr val="000000"/>
                          </a:solidFill>
                          <a:effectLst/>
                          <a:latin typeface="Microsoft YaHei" panose="020B0503020204020204" pitchFamily="34" charset="-122"/>
                          <a:ea typeface="Microsoft YaHei" panose="020B0503020204020204" pitchFamily="34" charset="-122"/>
                        </a:rPr>
                        <a:t>SHL</a:t>
                      </a:r>
                      <a:br>
                        <a:rPr lang="en-US" sz="1000" b="0" i="0" u="none" strike="noStrike">
                          <a:solidFill>
                            <a:srgbClr val="000000"/>
                          </a:solidFill>
                          <a:effectLst/>
                          <a:latin typeface="Microsoft YaHei" panose="020B0503020204020204" pitchFamily="34" charset="-122"/>
                          <a:ea typeface="Microsoft YaHei" panose="020B0503020204020204" pitchFamily="34" charset="-122"/>
                        </a:rPr>
                      </a:br>
                      <a:r>
                        <a:rPr lang="zh-CN" altLang="en-US" sz="1000" b="0" i="0" u="none" strike="noStrike">
                          <a:solidFill>
                            <a:srgbClr val="000000"/>
                          </a:solidFill>
                          <a:effectLst/>
                          <a:latin typeface="Microsoft YaHei" panose="020B0503020204020204" pitchFamily="34" charset="-122"/>
                          <a:ea typeface="Microsoft YaHei" panose="020B0503020204020204" pitchFamily="34" charset="-122"/>
                        </a:rPr>
                        <a:t>建筑事务所</a:t>
                      </a:r>
                    </a:p>
                  </a:txBody>
                  <a:tcPr marL="9525" marR="9525" marT="9525" marB="0" anchor="ctr"/>
                </a:tc>
                <a:extLst>
                  <a:ext uri="{0D108BD9-81ED-4DB2-BD59-A6C34878D82A}">
                    <a16:rowId xmlns:a16="http://schemas.microsoft.com/office/drawing/2014/main" val="677793744"/>
                  </a:ext>
                </a:extLst>
              </a:tr>
              <a:tr h="325718">
                <a:tc>
                  <a:txBody>
                    <a:bodyPr/>
                    <a:lstStyle/>
                    <a:p>
                      <a:pPr algn="ctr" fontAlgn="ctr"/>
                      <a:r>
                        <a:rPr lang="zh-CN" altLang="en-US" sz="1000" b="0" i="0" u="none" strike="noStrike">
                          <a:solidFill>
                            <a:srgbClr val="000000"/>
                          </a:solidFill>
                          <a:effectLst/>
                          <a:latin typeface="Microsoft YaHei" panose="020B0503020204020204" pitchFamily="34" charset="-122"/>
                          <a:ea typeface="Microsoft YaHei" panose="020B0503020204020204" pitchFamily="34" charset="-122"/>
                        </a:rPr>
                        <a:t>表面与界面</a:t>
                      </a:r>
                      <a:br>
                        <a:rPr lang="zh-CN" altLang="en-US" sz="1000" b="0" i="0" u="none" strike="noStrike">
                          <a:solidFill>
                            <a:srgbClr val="000000"/>
                          </a:solidFill>
                          <a:effectLst/>
                          <a:latin typeface="Microsoft YaHei" panose="020B0503020204020204" pitchFamily="34" charset="-122"/>
                          <a:ea typeface="Microsoft YaHei" panose="020B0503020204020204" pitchFamily="34" charset="-122"/>
                        </a:rPr>
                      </a:br>
                      <a:r>
                        <a:rPr lang="en-US" sz="1000" b="0" i="0" u="none" strike="noStrike">
                          <a:solidFill>
                            <a:srgbClr val="000000"/>
                          </a:solidFill>
                          <a:effectLst/>
                          <a:latin typeface="Microsoft YaHei" panose="020B0503020204020204" pitchFamily="34" charset="-122"/>
                          <a:ea typeface="Microsoft YaHei" panose="020B0503020204020204" pitchFamily="34" charset="-122"/>
                        </a:rPr>
                        <a:t>Surfaces and interfaces</a:t>
                      </a:r>
                    </a:p>
                  </a:txBody>
                  <a:tcPr marL="9525" marR="9525" marT="9525" marB="0" anchor="ctr"/>
                </a:tc>
                <a:tc>
                  <a:txBody>
                    <a:bodyPr/>
                    <a:lstStyle/>
                    <a:p>
                      <a:pPr algn="ctr" fontAlgn="ctr"/>
                      <a:r>
                        <a:rPr lang="en-US" sz="1000" b="0" i="0" u="none" strike="noStrike">
                          <a:solidFill>
                            <a:srgbClr val="000000"/>
                          </a:solidFill>
                          <a:effectLst/>
                          <a:latin typeface="Microsoft YaHei" panose="020B0503020204020204" pitchFamily="34" charset="-122"/>
                          <a:ea typeface="Microsoft YaHei" panose="020B0503020204020204" pitchFamily="34" charset="-122"/>
                        </a:rPr>
                        <a:t>G.V. Cheng</a:t>
                      </a:r>
                      <a:br>
                        <a:rPr lang="en-US" sz="1000" b="0" i="0" u="none" strike="noStrike">
                          <a:solidFill>
                            <a:srgbClr val="000000"/>
                          </a:solidFill>
                          <a:effectLst/>
                          <a:latin typeface="Microsoft YaHei" panose="020B0503020204020204" pitchFamily="34" charset="-122"/>
                          <a:ea typeface="Microsoft YaHei" panose="020B0503020204020204" pitchFamily="34" charset="-122"/>
                        </a:rPr>
                      </a:br>
                      <a:r>
                        <a:rPr lang="zh-CN" altLang="en-US" sz="1000" b="0" i="0" u="none" strike="noStrike">
                          <a:solidFill>
                            <a:srgbClr val="000000"/>
                          </a:solidFill>
                          <a:effectLst/>
                          <a:latin typeface="Microsoft YaHei" panose="020B0503020204020204" pitchFamily="34" charset="-122"/>
                          <a:ea typeface="Microsoft YaHei" panose="020B0503020204020204" pitchFamily="34" charset="-122"/>
                        </a:rPr>
                        <a:t>张志维</a:t>
                      </a:r>
                    </a:p>
                  </a:txBody>
                  <a:tcPr marL="9525" marR="9525" marT="9525" marB="0" anchor="ctr"/>
                </a:tc>
                <a:tc>
                  <a:txBody>
                    <a:bodyPr/>
                    <a:lstStyle/>
                    <a:p>
                      <a:pPr algn="ctr" fontAlgn="ctr"/>
                      <a:r>
                        <a:rPr lang="en-US" sz="1000" b="0" i="0" u="none" strike="noStrike" dirty="0" err="1">
                          <a:solidFill>
                            <a:srgbClr val="000000"/>
                          </a:solidFill>
                          <a:effectLst/>
                          <a:latin typeface="Microsoft YaHei" panose="020B0503020204020204" pitchFamily="34" charset="-122"/>
                          <a:ea typeface="Microsoft YaHei" panose="020B0503020204020204" pitchFamily="34" charset="-122"/>
                        </a:rPr>
                        <a:t>Urbangene</a:t>
                      </a:r>
                      <a:r>
                        <a:rPr lang="en-US" sz="1000" b="0" i="0" u="none" strike="noStrike" dirty="0">
                          <a:solidFill>
                            <a:srgbClr val="000000"/>
                          </a:solidFill>
                          <a:effectLst/>
                          <a:latin typeface="Microsoft YaHei" panose="020B0503020204020204" pitchFamily="34" charset="-122"/>
                          <a:ea typeface="Microsoft YaHei" panose="020B0503020204020204" pitchFamily="34" charset="-122"/>
                        </a:rPr>
                        <a:t> Inc</a:t>
                      </a:r>
                      <a:br>
                        <a:rPr lang="en-US" sz="1000" b="0" i="0" u="none" strike="noStrike" dirty="0">
                          <a:solidFill>
                            <a:srgbClr val="000000"/>
                          </a:solidFill>
                          <a:effectLst/>
                          <a:latin typeface="Microsoft YaHei" panose="020B0503020204020204" pitchFamily="34" charset="-122"/>
                          <a:ea typeface="Microsoft YaHei" panose="020B0503020204020204" pitchFamily="34" charset="-122"/>
                        </a:rPr>
                      </a:br>
                      <a:r>
                        <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rPr>
                        <a:t>城市基因 </a:t>
                      </a:r>
                    </a:p>
                  </a:txBody>
                  <a:tcPr marL="9525" marR="9525" marT="9525" marB="0" anchor="ctr"/>
                </a:tc>
                <a:extLst>
                  <a:ext uri="{0D108BD9-81ED-4DB2-BD59-A6C34878D82A}">
                    <a16:rowId xmlns:a16="http://schemas.microsoft.com/office/drawing/2014/main" val="3893340852"/>
                  </a:ext>
                </a:extLst>
              </a:tr>
              <a:tr h="327546">
                <a:tc>
                  <a:txBody>
                    <a:bodyPr/>
                    <a:lstStyle/>
                    <a:p>
                      <a:pPr algn="ctr" fontAlgn="ctr"/>
                      <a:r>
                        <a:rPr lang="en-US" sz="1000" b="0" i="0" u="none" strike="noStrike">
                          <a:solidFill>
                            <a:srgbClr val="000000"/>
                          </a:solidFill>
                          <a:effectLst/>
                          <a:latin typeface="Microsoft YaHei" panose="020B0503020204020204" pitchFamily="34" charset="-122"/>
                          <a:ea typeface="Microsoft YaHei" panose="020B0503020204020204" pitchFamily="34" charset="-122"/>
                        </a:rPr>
                        <a:t>KPF</a:t>
                      </a:r>
                      <a:r>
                        <a:rPr lang="zh-CN" altLang="en-US" sz="1000" b="0" i="0" u="none" strike="noStrike">
                          <a:solidFill>
                            <a:srgbClr val="000000"/>
                          </a:solidFill>
                          <a:effectLst/>
                          <a:latin typeface="Microsoft YaHei" panose="020B0503020204020204" pitchFamily="34" charset="-122"/>
                          <a:ea typeface="Microsoft YaHei" panose="020B0503020204020204" pitchFamily="34" charset="-122"/>
                        </a:rPr>
                        <a:t>出品 </a:t>
                      </a:r>
                      <a:r>
                        <a:rPr lang="en-US" altLang="zh-CN" sz="1000" b="0" i="0" u="none" strike="noStrike">
                          <a:solidFill>
                            <a:srgbClr val="000000"/>
                          </a:solidFill>
                          <a:effectLst/>
                          <a:latin typeface="Microsoft YaHei" panose="020B0503020204020204" pitchFamily="34" charset="-122"/>
                          <a:ea typeface="Microsoft YaHei" panose="020B0503020204020204" pitchFamily="34" charset="-122"/>
                        </a:rPr>
                        <a:t>– </a:t>
                      </a:r>
                      <a:r>
                        <a:rPr lang="zh-CN" altLang="en-US" sz="1000" b="0" i="0" u="none" strike="noStrike">
                          <a:solidFill>
                            <a:srgbClr val="000000"/>
                          </a:solidFill>
                          <a:effectLst/>
                          <a:latin typeface="Microsoft YaHei" panose="020B0503020204020204" pitchFamily="34" charset="-122"/>
                          <a:ea typeface="Microsoft YaHei" panose="020B0503020204020204" pitchFamily="34" charset="-122"/>
                        </a:rPr>
                        <a:t>工艺背后的故事</a:t>
                      </a:r>
                      <a:br>
                        <a:rPr lang="zh-CN" altLang="en-US" sz="1000" b="0" i="0" u="none" strike="noStrike">
                          <a:solidFill>
                            <a:srgbClr val="000000"/>
                          </a:solidFill>
                          <a:effectLst/>
                          <a:latin typeface="Microsoft YaHei" panose="020B0503020204020204" pitchFamily="34" charset="-122"/>
                          <a:ea typeface="Microsoft YaHei" panose="020B0503020204020204" pitchFamily="34" charset="-122"/>
                        </a:rPr>
                      </a:br>
                      <a:r>
                        <a:rPr lang="en-US" sz="1000" b="0" i="0" u="none" strike="noStrike">
                          <a:solidFill>
                            <a:srgbClr val="000000"/>
                          </a:solidFill>
                          <a:effectLst/>
                          <a:latin typeface="Microsoft YaHei" panose="020B0503020204020204" pitchFamily="34" charset="-122"/>
                          <a:ea typeface="Microsoft YaHei" panose="020B0503020204020204" pitchFamily="34" charset="-122"/>
                        </a:rPr>
                        <a:t>KPF Making– story behind the craft</a:t>
                      </a:r>
                    </a:p>
                  </a:txBody>
                  <a:tcPr marL="9525" marR="9525" marT="9525" marB="0" anchor="ctr"/>
                </a:tc>
                <a:tc>
                  <a:txBody>
                    <a:bodyPr/>
                    <a:lstStyle/>
                    <a:p>
                      <a:pPr algn="ctr" fontAlgn="ctr"/>
                      <a:r>
                        <a:rPr lang="en-US" sz="1000" b="0" i="0" u="none" strike="noStrike" dirty="0">
                          <a:solidFill>
                            <a:srgbClr val="000000"/>
                          </a:solidFill>
                          <a:effectLst/>
                          <a:latin typeface="Microsoft YaHei" panose="020B0503020204020204" pitchFamily="34" charset="-122"/>
                          <a:ea typeface="Microsoft YaHei" panose="020B0503020204020204" pitchFamily="34" charset="-122"/>
                        </a:rPr>
                        <a:t>Zhencheng Cui</a:t>
                      </a:r>
                      <a:br>
                        <a:rPr lang="en-US" sz="1000" b="0" i="0" u="none" strike="noStrike" dirty="0">
                          <a:solidFill>
                            <a:srgbClr val="000000"/>
                          </a:solidFill>
                          <a:effectLst/>
                          <a:latin typeface="Microsoft YaHei" panose="020B0503020204020204" pitchFamily="34" charset="-122"/>
                          <a:ea typeface="Microsoft YaHei" panose="020B0503020204020204" pitchFamily="34" charset="-122"/>
                        </a:rPr>
                      </a:br>
                      <a:r>
                        <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rPr>
                        <a:t>崔真诚</a:t>
                      </a:r>
                      <a:r>
                        <a:rPr lang="zh-CN" altLang="en-US" sz="1100" b="0" i="0" u="none" strike="noStrike" dirty="0">
                          <a:solidFill>
                            <a:srgbClr val="000000"/>
                          </a:solidFill>
                          <a:effectLst/>
                          <a:latin typeface="Calibri" panose="020F0502020204030204" pitchFamily="34" charset="0"/>
                          <a:ea typeface="Microsoft YaHei" panose="020B0503020204020204" pitchFamily="34" charset="-122"/>
                        </a:rPr>
                        <a:t> </a:t>
                      </a:r>
                      <a:endPar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9525" marR="9525" marT="9525" marB="0" anchor="ctr"/>
                </a:tc>
                <a:tc>
                  <a:txBody>
                    <a:bodyPr/>
                    <a:lstStyle/>
                    <a:p>
                      <a:pPr algn="ctr" fontAlgn="ctr"/>
                      <a:r>
                        <a:rPr lang="en-US" sz="1000" b="0" i="0" u="none" strike="noStrike" dirty="0">
                          <a:solidFill>
                            <a:srgbClr val="000000"/>
                          </a:solidFill>
                          <a:effectLst/>
                          <a:latin typeface="Microsoft YaHei" panose="020B0503020204020204" pitchFamily="34" charset="-122"/>
                          <a:ea typeface="Microsoft YaHei" panose="020B0503020204020204" pitchFamily="34" charset="-122"/>
                        </a:rPr>
                        <a:t>KPF</a:t>
                      </a:r>
                    </a:p>
                  </a:txBody>
                  <a:tcPr marL="9525" marR="9525" marT="9525" marB="0" anchor="ctr"/>
                </a:tc>
                <a:extLst>
                  <a:ext uri="{0D108BD9-81ED-4DB2-BD59-A6C34878D82A}">
                    <a16:rowId xmlns:a16="http://schemas.microsoft.com/office/drawing/2014/main" val="2557061666"/>
                  </a:ext>
                </a:extLst>
              </a:tr>
              <a:tr h="325718">
                <a:tc>
                  <a:txBody>
                    <a:bodyPr/>
                    <a:lstStyle/>
                    <a:p>
                      <a:pPr algn="ctr" fontAlgn="ctr"/>
                      <a:r>
                        <a:rPr lang="en-US" sz="1000" b="0" i="0" u="none" strike="noStrike">
                          <a:solidFill>
                            <a:srgbClr val="000000"/>
                          </a:solidFill>
                          <a:effectLst/>
                          <a:latin typeface="Microsoft YaHei" panose="020B0503020204020204" pitchFamily="34" charset="-122"/>
                          <a:ea typeface="Microsoft YaHei" panose="020B0503020204020204" pitchFamily="34" charset="-122"/>
                        </a:rPr>
                        <a:t>光影中的含蓄</a:t>
                      </a:r>
                      <a:br>
                        <a:rPr lang="en-US" sz="1000" b="0" i="0" u="none" strike="noStrike">
                          <a:solidFill>
                            <a:srgbClr val="000000"/>
                          </a:solidFill>
                          <a:effectLst/>
                          <a:latin typeface="Microsoft YaHei" panose="020B0503020204020204" pitchFamily="34" charset="-122"/>
                          <a:ea typeface="Microsoft YaHei" panose="020B0503020204020204" pitchFamily="34" charset="-122"/>
                        </a:rPr>
                      </a:br>
                      <a:r>
                        <a:rPr lang="en-US" sz="1000" b="0" i="0" u="none" strike="noStrike">
                          <a:solidFill>
                            <a:srgbClr val="000000"/>
                          </a:solidFill>
                          <a:effectLst/>
                          <a:latin typeface="Microsoft YaHei" panose="020B0503020204020204" pitchFamily="34" charset="-122"/>
                          <a:ea typeface="Microsoft YaHei" panose="020B0503020204020204" pitchFamily="34" charset="-122"/>
                        </a:rPr>
                        <a:t>The Implicitness in Light and Shadow</a:t>
                      </a:r>
                    </a:p>
                  </a:txBody>
                  <a:tcPr marL="9525" marR="9525" marT="9525" marB="0" anchor="ctr"/>
                </a:tc>
                <a:tc>
                  <a:txBody>
                    <a:bodyPr/>
                    <a:lstStyle/>
                    <a:p>
                      <a:pPr algn="ctr" fontAlgn="ctr"/>
                      <a:r>
                        <a:rPr lang="en-US" sz="1000" b="0" i="0" u="none" strike="noStrike" dirty="0">
                          <a:solidFill>
                            <a:srgbClr val="000000"/>
                          </a:solidFill>
                          <a:effectLst/>
                          <a:latin typeface="Microsoft YaHei" panose="020B0503020204020204" pitchFamily="34" charset="-122"/>
                          <a:ea typeface="Microsoft YaHei" panose="020B0503020204020204" pitchFamily="34" charset="-122"/>
                        </a:rPr>
                        <a:t>Song Zhao-</a:t>
                      </a:r>
                      <a:r>
                        <a:rPr lang="en-US" sz="1000" b="0" i="0" u="none" strike="noStrike" dirty="0" err="1">
                          <a:solidFill>
                            <a:srgbClr val="000000"/>
                          </a:solidFill>
                          <a:effectLst/>
                          <a:latin typeface="Microsoft YaHei" panose="020B0503020204020204" pitchFamily="34" charset="-122"/>
                          <a:ea typeface="Microsoft YaHei" panose="020B0503020204020204" pitchFamily="34" charset="-122"/>
                        </a:rPr>
                        <a:t>qing</a:t>
                      </a:r>
                      <a:br>
                        <a:rPr lang="en-US" sz="1000" b="0" i="0" u="none" strike="noStrike" dirty="0">
                          <a:solidFill>
                            <a:srgbClr val="000000"/>
                          </a:solidFill>
                          <a:effectLst/>
                          <a:latin typeface="Microsoft YaHei" panose="020B0503020204020204" pitchFamily="34" charset="-122"/>
                          <a:ea typeface="Microsoft YaHei" panose="020B0503020204020204" pitchFamily="34" charset="-122"/>
                        </a:rPr>
                      </a:br>
                      <a:r>
                        <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rPr>
                        <a:t>宋照青</a:t>
                      </a:r>
                    </a:p>
                  </a:txBody>
                  <a:tcPr marL="9525" marR="9525" marT="9525" marB="0" anchor="ctr"/>
                </a:tc>
                <a:tc>
                  <a:txBody>
                    <a:bodyPr/>
                    <a:lstStyle/>
                    <a:p>
                      <a:pPr algn="ctr" fontAlgn="ctr"/>
                      <a:r>
                        <a:rPr lang="en-US" sz="1000" b="0" i="0" u="none" strike="noStrike" dirty="0" err="1">
                          <a:solidFill>
                            <a:srgbClr val="000000"/>
                          </a:solidFill>
                          <a:effectLst/>
                          <a:latin typeface="Microsoft YaHei" panose="020B0503020204020204" pitchFamily="34" charset="-122"/>
                          <a:ea typeface="Microsoft YaHei" panose="020B0503020204020204" pitchFamily="34" charset="-122"/>
                        </a:rPr>
                        <a:t>Lacime</a:t>
                      </a:r>
                      <a:r>
                        <a:rPr lang="en-US" sz="1000" b="0" i="0" u="none" strike="noStrike" dirty="0">
                          <a:solidFill>
                            <a:srgbClr val="000000"/>
                          </a:solidFill>
                          <a:effectLst/>
                          <a:latin typeface="Microsoft YaHei" panose="020B0503020204020204" pitchFamily="34" charset="-122"/>
                          <a:ea typeface="Microsoft YaHei" panose="020B0503020204020204" pitchFamily="34" charset="-122"/>
                        </a:rPr>
                        <a:t> Architects</a:t>
                      </a:r>
                      <a:br>
                        <a:rPr lang="en-US" sz="1000" b="0" i="0" u="none" strike="noStrike" dirty="0">
                          <a:solidFill>
                            <a:srgbClr val="000000"/>
                          </a:solidFill>
                          <a:effectLst/>
                          <a:latin typeface="Microsoft YaHei" panose="020B0503020204020204" pitchFamily="34" charset="-122"/>
                          <a:ea typeface="Microsoft YaHei" panose="020B0503020204020204" pitchFamily="34" charset="-122"/>
                        </a:rPr>
                      </a:br>
                      <a:r>
                        <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rPr>
                        <a:t>日清设计</a:t>
                      </a:r>
                    </a:p>
                  </a:txBody>
                  <a:tcPr marL="9525" marR="9525" marT="9525" marB="0" anchor="ctr"/>
                </a:tc>
                <a:extLst>
                  <a:ext uri="{0D108BD9-81ED-4DB2-BD59-A6C34878D82A}">
                    <a16:rowId xmlns:a16="http://schemas.microsoft.com/office/drawing/2014/main" val="2299594792"/>
                  </a:ext>
                </a:extLst>
              </a:tr>
              <a:tr h="325718">
                <a:tc>
                  <a:txBody>
                    <a:bodyPr/>
                    <a:lstStyle/>
                    <a:p>
                      <a:pPr algn="ctr" fontAlgn="ctr"/>
                      <a:r>
                        <a:rPr lang="en-US" sz="1000" b="0" i="0" u="none" strike="noStrike">
                          <a:solidFill>
                            <a:srgbClr val="000000"/>
                          </a:solidFill>
                          <a:effectLst/>
                          <a:latin typeface="Microsoft YaHei" panose="020B0503020204020204" pitchFamily="34" charset="-122"/>
                          <a:ea typeface="Microsoft YaHei" panose="020B0503020204020204" pitchFamily="34" charset="-122"/>
                        </a:rPr>
                        <a:t>初探UHPC</a:t>
                      </a:r>
                      <a:br>
                        <a:rPr lang="en-US" sz="1000" b="0" i="0" u="none" strike="noStrike">
                          <a:solidFill>
                            <a:srgbClr val="000000"/>
                          </a:solidFill>
                          <a:effectLst/>
                          <a:latin typeface="Microsoft YaHei" panose="020B0503020204020204" pitchFamily="34" charset="-122"/>
                          <a:ea typeface="Microsoft YaHei" panose="020B0503020204020204" pitchFamily="34" charset="-122"/>
                        </a:rPr>
                      </a:br>
                      <a:r>
                        <a:rPr lang="en-US" sz="1000" b="0" i="0" u="none" strike="noStrike">
                          <a:solidFill>
                            <a:srgbClr val="000000"/>
                          </a:solidFill>
                          <a:effectLst/>
                          <a:latin typeface="Microsoft YaHei" panose="020B0503020204020204" pitchFamily="34" charset="-122"/>
                          <a:ea typeface="Microsoft YaHei" panose="020B0503020204020204" pitchFamily="34" charset="-122"/>
                        </a:rPr>
                        <a:t>UHPC 101 – EXPLORE AND BUILD </a:t>
                      </a:r>
                    </a:p>
                  </a:txBody>
                  <a:tcPr marL="9525" marR="9525" marT="9525" marB="0" anchor="ctr"/>
                </a:tc>
                <a:tc>
                  <a:txBody>
                    <a:bodyPr/>
                    <a:lstStyle/>
                    <a:p>
                      <a:pPr algn="ctr" fontAlgn="ctr"/>
                      <a:r>
                        <a:rPr lang="en-US" sz="1000" b="0" i="0" u="none" strike="noStrike" dirty="0">
                          <a:solidFill>
                            <a:srgbClr val="000000"/>
                          </a:solidFill>
                          <a:effectLst/>
                          <a:latin typeface="Microsoft YaHei" panose="020B0503020204020204" pitchFamily="34" charset="-122"/>
                          <a:ea typeface="Microsoft YaHei" panose="020B0503020204020204" pitchFamily="34" charset="-122"/>
                        </a:rPr>
                        <a:t>Sam Ren</a:t>
                      </a:r>
                      <a:br>
                        <a:rPr lang="en-US" sz="1000" b="0" i="0" u="none" strike="noStrike" dirty="0">
                          <a:solidFill>
                            <a:srgbClr val="000000"/>
                          </a:solidFill>
                          <a:effectLst/>
                          <a:latin typeface="Microsoft YaHei" panose="020B0503020204020204" pitchFamily="34" charset="-122"/>
                          <a:ea typeface="Microsoft YaHei" panose="020B0503020204020204" pitchFamily="34" charset="-122"/>
                        </a:rPr>
                      </a:br>
                      <a:r>
                        <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rPr>
                        <a:t>任嘉骏</a:t>
                      </a:r>
                    </a:p>
                  </a:txBody>
                  <a:tcPr marL="9525" marR="9525" marT="9525" marB="0" anchor="ctr"/>
                </a:tc>
                <a:tc>
                  <a:txBody>
                    <a:bodyPr/>
                    <a:lstStyle/>
                    <a:p>
                      <a:pPr algn="ctr" fontAlgn="ctr"/>
                      <a:r>
                        <a:rPr lang="en-US" sz="1000" b="0" i="0" u="none" strike="noStrike" dirty="0">
                          <a:solidFill>
                            <a:srgbClr val="000000"/>
                          </a:solidFill>
                          <a:effectLst/>
                          <a:latin typeface="Microsoft YaHei" panose="020B0503020204020204" pitchFamily="34" charset="-122"/>
                          <a:ea typeface="Microsoft YaHei" panose="020B0503020204020204" pitchFamily="34" charset="-122"/>
                        </a:rPr>
                        <a:t>Perkins Eastman</a:t>
                      </a:r>
                      <a:br>
                        <a:rPr lang="en-US" sz="1000" b="0" i="0" u="none" strike="noStrike" dirty="0">
                          <a:solidFill>
                            <a:srgbClr val="000000"/>
                          </a:solidFill>
                          <a:effectLst/>
                          <a:latin typeface="Microsoft YaHei" panose="020B0503020204020204" pitchFamily="34" charset="-122"/>
                          <a:ea typeface="Microsoft YaHei" panose="020B0503020204020204" pitchFamily="34" charset="-122"/>
                        </a:rPr>
                      </a:br>
                      <a:r>
                        <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rPr>
                        <a:t>珀金斯伊斯曼建筑设计</a:t>
                      </a:r>
                    </a:p>
                  </a:txBody>
                  <a:tcPr marL="9525" marR="9525" marT="9525" marB="0" anchor="ctr"/>
                </a:tc>
                <a:extLst>
                  <a:ext uri="{0D108BD9-81ED-4DB2-BD59-A6C34878D82A}">
                    <a16:rowId xmlns:a16="http://schemas.microsoft.com/office/drawing/2014/main" val="2586317407"/>
                  </a:ext>
                </a:extLst>
              </a:tr>
              <a:tr h="325718">
                <a:tc>
                  <a:txBody>
                    <a:bodyPr/>
                    <a:lstStyle/>
                    <a:p>
                      <a:pPr algn="ctr" fontAlgn="ctr"/>
                      <a:r>
                        <a:rPr lang="zh-CN" altLang="en-US" sz="1000" b="0" i="0" u="none" strike="noStrike">
                          <a:solidFill>
                            <a:srgbClr val="000000"/>
                          </a:solidFill>
                          <a:effectLst/>
                          <a:latin typeface="Microsoft YaHei" panose="020B0503020204020204" pitchFamily="34" charset="-122"/>
                          <a:ea typeface="Microsoft YaHei" panose="020B0503020204020204" pitchFamily="34" charset="-122"/>
                        </a:rPr>
                        <a:t>因材筑境 以砼构形</a:t>
                      </a:r>
                      <a:br>
                        <a:rPr lang="zh-CN" altLang="en-US" sz="1000" b="0" i="0" u="none" strike="noStrike">
                          <a:solidFill>
                            <a:srgbClr val="000000"/>
                          </a:solidFill>
                          <a:effectLst/>
                          <a:latin typeface="Microsoft YaHei" panose="020B0503020204020204" pitchFamily="34" charset="-122"/>
                          <a:ea typeface="Microsoft YaHei" panose="020B0503020204020204" pitchFamily="34" charset="-122"/>
                        </a:rPr>
                      </a:br>
                      <a:r>
                        <a:rPr lang="en-US" sz="1000" b="0" i="0" u="none" strike="noStrike">
                          <a:solidFill>
                            <a:srgbClr val="000000"/>
                          </a:solidFill>
                          <a:effectLst/>
                          <a:latin typeface="Microsoft YaHei" panose="020B0503020204020204" pitchFamily="34" charset="-122"/>
                          <a:ea typeface="Microsoft YaHei" panose="020B0503020204020204" pitchFamily="34" charset="-122"/>
                        </a:rPr>
                        <a:t>The Diverse Moods of Concrete</a:t>
                      </a:r>
                    </a:p>
                  </a:txBody>
                  <a:tcPr marL="9525" marR="9525" marT="9525" marB="0" anchor="ctr"/>
                </a:tc>
                <a:tc>
                  <a:txBody>
                    <a:bodyPr/>
                    <a:lstStyle/>
                    <a:p>
                      <a:pPr algn="ctr" fontAlgn="ctr"/>
                      <a:r>
                        <a:rPr lang="en-US" sz="1000" b="0" i="0" u="none" strike="noStrike" dirty="0">
                          <a:solidFill>
                            <a:srgbClr val="000000"/>
                          </a:solidFill>
                          <a:effectLst/>
                          <a:latin typeface="Microsoft YaHei" panose="020B0503020204020204" pitchFamily="34" charset="-122"/>
                          <a:ea typeface="Microsoft YaHei" panose="020B0503020204020204" pitchFamily="34" charset="-122"/>
                        </a:rPr>
                        <a:t>Zhu Pei-dong</a:t>
                      </a:r>
                      <a:br>
                        <a:rPr lang="en-US" sz="1000" b="0" i="0" u="none" strike="noStrike" dirty="0">
                          <a:solidFill>
                            <a:srgbClr val="000000"/>
                          </a:solidFill>
                          <a:effectLst/>
                          <a:latin typeface="Microsoft YaHei" panose="020B0503020204020204" pitchFamily="34" charset="-122"/>
                          <a:ea typeface="Microsoft YaHei" panose="020B0503020204020204" pitchFamily="34" charset="-122"/>
                        </a:rPr>
                      </a:br>
                      <a:r>
                        <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rPr>
                        <a:t>朱培栋</a:t>
                      </a:r>
                    </a:p>
                  </a:txBody>
                  <a:tcPr marL="9525" marR="9525" marT="9525" marB="0" anchor="ctr"/>
                </a:tc>
                <a:tc>
                  <a:txBody>
                    <a:bodyPr/>
                    <a:lstStyle/>
                    <a:p>
                      <a:pPr algn="ctr" fontAlgn="ctr"/>
                      <a:r>
                        <a:rPr lang="en-US" sz="1000" b="0" i="0" u="none" strike="noStrike" dirty="0">
                          <a:solidFill>
                            <a:srgbClr val="000000"/>
                          </a:solidFill>
                          <a:effectLst/>
                          <a:latin typeface="Microsoft YaHei" panose="020B0503020204020204" pitchFamily="34" charset="-122"/>
                          <a:ea typeface="Microsoft YaHei" panose="020B0503020204020204" pitchFamily="34" charset="-122"/>
                        </a:rPr>
                        <a:t>Line+ studio</a:t>
                      </a:r>
                      <a:br>
                        <a:rPr lang="en-US" sz="1000" b="0" i="0" u="none" strike="noStrike" dirty="0">
                          <a:solidFill>
                            <a:srgbClr val="000000"/>
                          </a:solidFill>
                          <a:effectLst/>
                          <a:latin typeface="Microsoft YaHei" panose="020B0503020204020204" pitchFamily="34" charset="-122"/>
                          <a:ea typeface="Microsoft YaHei" panose="020B0503020204020204" pitchFamily="34" charset="-122"/>
                        </a:rPr>
                      </a:br>
                      <a:r>
                        <a:rPr lang="en-US" sz="1000" b="0" i="0" u="none" strike="noStrike" dirty="0">
                          <a:solidFill>
                            <a:srgbClr val="000000"/>
                          </a:solidFill>
                          <a:effectLst/>
                          <a:latin typeface="Microsoft YaHei" panose="020B0503020204020204" pitchFamily="34" charset="-122"/>
                          <a:ea typeface="Microsoft YaHei" panose="020B0503020204020204" pitchFamily="34" charset="-122"/>
                        </a:rPr>
                        <a:t>Line+</a:t>
                      </a:r>
                      <a:r>
                        <a:rPr lang="zh-CN" altLang="en-US" sz="1000" b="0" i="0" u="none" strike="noStrike" dirty="0">
                          <a:solidFill>
                            <a:srgbClr val="000000"/>
                          </a:solidFill>
                          <a:effectLst/>
                          <a:latin typeface="Microsoft YaHei" panose="020B0503020204020204" pitchFamily="34" charset="-122"/>
                          <a:ea typeface="Microsoft YaHei" panose="020B0503020204020204" pitchFamily="34" charset="-122"/>
                        </a:rPr>
                        <a:t>建筑事务所</a:t>
                      </a:r>
                    </a:p>
                  </a:txBody>
                  <a:tcPr marL="9525" marR="9525" marT="9525" marB="0" anchor="ctr"/>
                </a:tc>
                <a:extLst>
                  <a:ext uri="{0D108BD9-81ED-4DB2-BD59-A6C34878D82A}">
                    <a16:rowId xmlns:a16="http://schemas.microsoft.com/office/drawing/2014/main" val="2365346133"/>
                  </a:ext>
                </a:extLst>
              </a:tr>
            </a:tbl>
          </a:graphicData>
        </a:graphic>
      </p:graphicFrame>
      <p:sp>
        <p:nvSpPr>
          <p:cNvPr id="7" name="矩形 6">
            <a:extLst>
              <a:ext uri="{FF2B5EF4-FFF2-40B4-BE49-F238E27FC236}">
                <a16:creationId xmlns:a16="http://schemas.microsoft.com/office/drawing/2014/main" id="{F1C3D8EF-6F20-0061-368C-7F0FEFEFCD15}"/>
              </a:ext>
            </a:extLst>
          </p:cNvPr>
          <p:cNvSpPr/>
          <p:nvPr/>
        </p:nvSpPr>
        <p:spPr>
          <a:xfrm>
            <a:off x="4586380" y="1151741"/>
            <a:ext cx="3467342" cy="2083126"/>
          </a:xfrm>
          <a:prstGeom prst="rect">
            <a:avLst/>
          </a:prstGeom>
          <a:solidFill>
            <a:srgbClr val="080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4B23F8F4-F916-C7DF-D3D6-06AB3FB9678D}"/>
              </a:ext>
            </a:extLst>
          </p:cNvPr>
          <p:cNvSpPr txBox="1"/>
          <p:nvPr/>
        </p:nvSpPr>
        <p:spPr>
          <a:xfrm>
            <a:off x="4586380" y="1342416"/>
            <a:ext cx="3467342" cy="1721690"/>
          </a:xfrm>
          <a:prstGeom prst="rect">
            <a:avLst/>
          </a:prstGeom>
          <a:noFill/>
        </p:spPr>
        <p:txBody>
          <a:bodyPr wrap="square">
            <a:spAutoFit/>
          </a:bodyPr>
          <a:lstStyle/>
          <a:p>
            <a:pPr>
              <a:lnSpc>
                <a:spcPct val="150000"/>
              </a:lnSpc>
            </a:pPr>
            <a:r>
              <a:rPr lang="en-US" altLang="zh-CN" sz="1200" spc="-1" dirty="0">
                <a:solidFill>
                  <a:srgbClr val="FFFFFF"/>
                </a:solidFill>
                <a:latin typeface="Microsoft YaHei" panose="020B0503020204020204" pitchFamily="34" charset="-122"/>
                <a:ea typeface="Microsoft YaHei" panose="020B0503020204020204" pitchFamily="34" charset="-122"/>
              </a:rPr>
              <a:t>2023</a:t>
            </a:r>
            <a:r>
              <a:rPr lang="zh-CN" altLang="en-US" sz="1200" spc="-1" dirty="0">
                <a:solidFill>
                  <a:srgbClr val="FFFFFF"/>
                </a:solidFill>
                <a:latin typeface="Microsoft YaHei" panose="020B0503020204020204" pitchFamily="34" charset="-122"/>
                <a:ea typeface="Microsoft YaHei" panose="020B0503020204020204" pitchFamily="34" charset="-122"/>
              </a:rPr>
              <a:t>上海国际地面墙面材料、铺装及设计展览会现场将联合美国建筑师协会共话公共与商业空间设计新趋势，重点关注如何选择合适的建筑材料来提高环境质量和生活质量。同时，强调材料的选择应对气候变化的重要性。此次将为每个研讨会申请</a:t>
            </a:r>
            <a:r>
              <a:rPr lang="en-US" altLang="zh-CN" sz="1200" spc="-1" dirty="0">
                <a:solidFill>
                  <a:srgbClr val="FFFFFF"/>
                </a:solidFill>
                <a:latin typeface="Microsoft YaHei" panose="020B0503020204020204" pitchFamily="34" charset="-122"/>
                <a:ea typeface="Microsoft YaHei" panose="020B0503020204020204" pitchFamily="34" charset="-122"/>
              </a:rPr>
              <a:t>3.0</a:t>
            </a:r>
            <a:r>
              <a:rPr lang="zh-CN" altLang="en-US" sz="1200" spc="-1" dirty="0">
                <a:solidFill>
                  <a:srgbClr val="FFFFFF"/>
                </a:solidFill>
                <a:latin typeface="Microsoft YaHei" panose="020B0503020204020204" pitchFamily="34" charset="-122"/>
                <a:ea typeface="Microsoft YaHei" panose="020B0503020204020204" pitchFamily="34" charset="-122"/>
              </a:rPr>
              <a:t>个</a:t>
            </a:r>
            <a:r>
              <a:rPr lang="en-US" altLang="zh-CN" sz="1200" spc="-1" dirty="0">
                <a:solidFill>
                  <a:srgbClr val="FFFFFF"/>
                </a:solidFill>
                <a:latin typeface="Microsoft YaHei" panose="020B0503020204020204" pitchFamily="34" charset="-122"/>
                <a:ea typeface="Microsoft YaHei" panose="020B0503020204020204" pitchFamily="34" charset="-122"/>
              </a:rPr>
              <a:t>HSW CELUs</a:t>
            </a:r>
            <a:r>
              <a:rPr lang="zh-CN" altLang="en-US" sz="1200" spc="-1" dirty="0">
                <a:solidFill>
                  <a:srgbClr val="FFFFFF"/>
                </a:solidFill>
                <a:latin typeface="Microsoft YaHei" panose="020B0503020204020204" pitchFamily="34" charset="-122"/>
                <a:ea typeface="Microsoft YaHei" panose="020B0503020204020204" pitchFamily="34" charset="-122"/>
              </a:rPr>
              <a:t>。</a:t>
            </a:r>
            <a:endParaRPr lang="en-US" altLang="zh-CN" sz="1200" spc="-1" dirty="0">
              <a:solidFill>
                <a:srgbClr val="FFFFFF"/>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70545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CADF70B-415C-D1DA-AFE3-EB88A8AAED3E}"/>
              </a:ext>
            </a:extLst>
          </p:cNvPr>
          <p:cNvGrpSpPr/>
          <p:nvPr/>
        </p:nvGrpSpPr>
        <p:grpSpPr>
          <a:xfrm>
            <a:off x="1" y="0"/>
            <a:ext cx="12192000" cy="710005"/>
            <a:chOff x="0" y="0"/>
            <a:chExt cx="24384000" cy="1420010"/>
          </a:xfrm>
        </p:grpSpPr>
        <p:sp>
          <p:nvSpPr>
            <p:cNvPr id="10" name="Freeform 3">
              <a:extLst>
                <a:ext uri="{FF2B5EF4-FFF2-40B4-BE49-F238E27FC236}">
                  <a16:creationId xmlns:a16="http://schemas.microsoft.com/office/drawing/2014/main" id="{E1C5C885-4D6E-F492-6E8B-7711CADAAF15}"/>
                </a:ext>
              </a:extLst>
            </p:cNvPr>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175052"/>
            </a:solidFill>
          </p:spPr>
          <p:txBody>
            <a:bodyPr/>
            <a:lstStyle/>
            <a:p>
              <a:endParaRPr lang="en-US"/>
            </a:p>
          </p:txBody>
        </p:sp>
      </p:grpSp>
      <p:grpSp>
        <p:nvGrpSpPr>
          <p:cNvPr id="11" name="Group 4">
            <a:extLst>
              <a:ext uri="{FF2B5EF4-FFF2-40B4-BE49-F238E27FC236}">
                <a16:creationId xmlns:a16="http://schemas.microsoft.com/office/drawing/2014/main" id="{79F62FDB-2191-A302-F205-94F25C8F644A}"/>
              </a:ext>
            </a:extLst>
          </p:cNvPr>
          <p:cNvGrpSpPr/>
          <p:nvPr/>
        </p:nvGrpSpPr>
        <p:grpSpPr>
          <a:xfrm>
            <a:off x="11559095" y="123546"/>
            <a:ext cx="459161" cy="459161"/>
            <a:chOff x="0" y="0"/>
            <a:chExt cx="918322" cy="918322"/>
          </a:xfrm>
        </p:grpSpPr>
        <p:sp>
          <p:nvSpPr>
            <p:cNvPr id="12" name="Freeform 5">
              <a:extLst>
                <a:ext uri="{FF2B5EF4-FFF2-40B4-BE49-F238E27FC236}">
                  <a16:creationId xmlns:a16="http://schemas.microsoft.com/office/drawing/2014/main" id="{6512E57C-C82D-3E24-7AD7-EA47AADDDFC1}"/>
                </a:ext>
              </a:extLst>
            </p:cNvPr>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13" name="TextBox 6">
            <a:extLst>
              <a:ext uri="{FF2B5EF4-FFF2-40B4-BE49-F238E27FC236}">
                <a16:creationId xmlns:a16="http://schemas.microsoft.com/office/drawing/2014/main" id="{4EEDA35D-B075-90AA-0030-C19E2FB41BC1}"/>
              </a:ext>
            </a:extLst>
          </p:cNvPr>
          <p:cNvSpPr txBox="1"/>
          <p:nvPr/>
        </p:nvSpPr>
        <p:spPr>
          <a:xfrm>
            <a:off x="11628267" y="208450"/>
            <a:ext cx="396991" cy="264175"/>
          </a:xfrm>
          <a:prstGeom prst="rect">
            <a:avLst/>
          </a:prstGeom>
        </p:spPr>
        <p:txBody>
          <a:bodyPr lIns="0" tIns="0" rIns="0" bIns="0" rtlCol="0" anchor="t">
            <a:spAutoFit/>
          </a:bodyPr>
          <a:lstStyle/>
          <a:p>
            <a:pPr>
              <a:lnSpc>
                <a:spcPts val="2160"/>
              </a:lnSpc>
            </a:pPr>
            <a:r>
              <a:rPr lang="en-US">
                <a:solidFill>
                  <a:srgbClr val="175052"/>
                </a:solidFill>
                <a:latin typeface="Microsoft YaHei" panose="020B0503020204020204" pitchFamily="34" charset="-122"/>
                <a:ea typeface="Microsoft YaHei" panose="020B0503020204020204" pitchFamily="34" charset="-122"/>
              </a:rPr>
              <a:t>01</a:t>
            </a:r>
          </a:p>
        </p:txBody>
      </p:sp>
      <p:sp>
        <p:nvSpPr>
          <p:cNvPr id="14" name="TextBox 7">
            <a:extLst>
              <a:ext uri="{FF2B5EF4-FFF2-40B4-BE49-F238E27FC236}">
                <a16:creationId xmlns:a16="http://schemas.microsoft.com/office/drawing/2014/main" id="{04C4A287-4F1C-8AFB-A802-54E47429DA00}"/>
              </a:ext>
            </a:extLst>
          </p:cNvPr>
          <p:cNvSpPr txBox="1"/>
          <p:nvPr/>
        </p:nvSpPr>
        <p:spPr>
          <a:xfrm>
            <a:off x="233083" y="170331"/>
            <a:ext cx="2470673" cy="419795"/>
          </a:xfrm>
          <a:prstGeom prst="rect">
            <a:avLst/>
          </a:prstGeom>
        </p:spPr>
        <p:txBody>
          <a:bodyPr lIns="0" tIns="0" rIns="0" bIns="0" rtlCol="0" anchor="t">
            <a:spAutoFit/>
          </a:bodyPr>
          <a:lstStyle/>
          <a:p>
            <a:pPr>
              <a:lnSpc>
                <a:spcPts val="3360"/>
              </a:lnSpc>
            </a:pPr>
            <a:r>
              <a:rPr lang="en-US" sz="2800">
                <a:solidFill>
                  <a:srgbClr val="FFFFFF"/>
                </a:solidFill>
                <a:latin typeface="Microsoft YaHei" panose="020B0503020204020204" pitchFamily="34" charset="-122"/>
                <a:ea typeface="Microsoft YaHei" panose="020B0503020204020204" pitchFamily="34" charset="-122"/>
              </a:rPr>
              <a:t>工作计划安排</a:t>
            </a:r>
          </a:p>
        </p:txBody>
      </p:sp>
      <p:sp>
        <p:nvSpPr>
          <p:cNvPr id="15" name="TextBox 8">
            <a:extLst>
              <a:ext uri="{FF2B5EF4-FFF2-40B4-BE49-F238E27FC236}">
                <a16:creationId xmlns:a16="http://schemas.microsoft.com/office/drawing/2014/main" id="{754E76C7-5E82-D147-765B-3E5B93109348}"/>
              </a:ext>
            </a:extLst>
          </p:cNvPr>
          <p:cNvSpPr txBox="1"/>
          <p:nvPr/>
        </p:nvSpPr>
        <p:spPr>
          <a:xfrm>
            <a:off x="2493902" y="388910"/>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WORK SCHEDULE</a:t>
            </a:r>
          </a:p>
        </p:txBody>
      </p:sp>
      <p:grpSp>
        <p:nvGrpSpPr>
          <p:cNvPr id="18" name="Group 9">
            <a:extLst>
              <a:ext uri="{FF2B5EF4-FFF2-40B4-BE49-F238E27FC236}">
                <a16:creationId xmlns:a16="http://schemas.microsoft.com/office/drawing/2014/main" id="{9ABBF58F-B2E0-0439-FB8B-1EEAD11451B6}"/>
              </a:ext>
            </a:extLst>
          </p:cNvPr>
          <p:cNvGrpSpPr/>
          <p:nvPr/>
        </p:nvGrpSpPr>
        <p:grpSpPr>
          <a:xfrm>
            <a:off x="1" y="0"/>
            <a:ext cx="12192000" cy="710005"/>
            <a:chOff x="0" y="0"/>
            <a:chExt cx="24384000" cy="1420010"/>
          </a:xfrm>
        </p:grpSpPr>
        <p:sp>
          <p:nvSpPr>
            <p:cNvPr id="21" name="Freeform 10">
              <a:extLst>
                <a:ext uri="{FF2B5EF4-FFF2-40B4-BE49-F238E27FC236}">
                  <a16:creationId xmlns:a16="http://schemas.microsoft.com/office/drawing/2014/main" id="{10A0F545-2E29-F758-8C49-425B1DCE4165}"/>
                </a:ext>
              </a:extLst>
            </p:cNvPr>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sp>
        <p:nvSpPr>
          <p:cNvPr id="25" name="TextBox 13">
            <a:extLst>
              <a:ext uri="{FF2B5EF4-FFF2-40B4-BE49-F238E27FC236}">
                <a16:creationId xmlns:a16="http://schemas.microsoft.com/office/drawing/2014/main" id="{BF224E3C-8080-48C9-3F77-E143F1B44322}"/>
              </a:ext>
            </a:extLst>
          </p:cNvPr>
          <p:cNvSpPr txBox="1"/>
          <p:nvPr/>
        </p:nvSpPr>
        <p:spPr>
          <a:xfrm>
            <a:off x="848147" y="170331"/>
            <a:ext cx="9378929" cy="352148"/>
          </a:xfrm>
          <a:prstGeom prst="rect">
            <a:avLst/>
          </a:prstGeom>
        </p:spPr>
        <p:txBody>
          <a:bodyPr wrap="square" lIns="0" tIns="0" rIns="0" bIns="0" rtlCol="0" anchor="t">
            <a:spAutoFit/>
          </a:bodyPr>
          <a:lstStyle/>
          <a:p>
            <a:pPr>
              <a:lnSpc>
                <a:spcPts val="2913"/>
              </a:lnSpc>
              <a:spcBef>
                <a:spcPct val="0"/>
              </a:spcBef>
            </a:pPr>
            <a:r>
              <a:rPr lang="en-US" altLang="zh-CN" sz="2400" b="1" spc="37" dirty="0">
                <a:solidFill>
                  <a:schemeClr val="bg1"/>
                </a:solidFill>
                <a:latin typeface="Microsoft YaHei" panose="020B0503020204020204" pitchFamily="34" charset="-122"/>
                <a:ea typeface="Microsoft YaHei" panose="020B0503020204020204" pitchFamily="34" charset="-122"/>
              </a:rPr>
              <a:t>SURFACES China </a:t>
            </a:r>
            <a:r>
              <a:rPr lang="en-US" altLang="zh-CN" sz="2400" b="1" spc="37" dirty="0" err="1">
                <a:solidFill>
                  <a:schemeClr val="bg1"/>
                </a:solidFill>
                <a:latin typeface="Microsoft YaHei" panose="020B0503020204020204" pitchFamily="34" charset="-122"/>
                <a:ea typeface="Microsoft YaHei" panose="020B0503020204020204" pitchFamily="34" charset="-122"/>
              </a:rPr>
              <a:t>现场会议论坛</a:t>
            </a:r>
            <a:r>
              <a:rPr lang="en-US" sz="2400" b="1" spc="37" dirty="0">
                <a:solidFill>
                  <a:schemeClr val="bg1"/>
                </a:solidFill>
                <a:latin typeface="Microsoft YaHei" panose="020B0503020204020204" pitchFamily="34" charset="-122"/>
                <a:ea typeface="Microsoft YaHei" panose="020B0503020204020204" pitchFamily="34" charset="-122"/>
              </a:rPr>
              <a:t>——</a:t>
            </a:r>
            <a:r>
              <a:rPr lang="zh-CN" altLang="en-US" sz="2400" b="1" spc="37" dirty="0">
                <a:solidFill>
                  <a:schemeClr val="bg1"/>
                </a:solidFill>
                <a:latin typeface="Microsoft YaHei" panose="020B0503020204020204" pitchFamily="34" charset="-122"/>
                <a:ea typeface="Microsoft YaHei" panose="020B0503020204020204" pitchFamily="34" charset="-122"/>
              </a:rPr>
              <a:t>公共及商业空间设计大会</a:t>
            </a:r>
          </a:p>
        </p:txBody>
      </p:sp>
      <p:sp>
        <p:nvSpPr>
          <p:cNvPr id="28" name="AutoShape 12">
            <a:extLst>
              <a:ext uri="{FF2B5EF4-FFF2-40B4-BE49-F238E27FC236}">
                <a16:creationId xmlns:a16="http://schemas.microsoft.com/office/drawing/2014/main" id="{B490B5B4-43C9-61BF-ED21-25B0B90DEDB9}"/>
              </a:ext>
            </a:extLst>
          </p:cNvPr>
          <p:cNvSpPr/>
          <p:nvPr/>
        </p:nvSpPr>
        <p:spPr>
          <a:xfrm flipH="1">
            <a:off x="475498" y="-58940"/>
            <a:ext cx="4658" cy="768945"/>
          </a:xfrm>
          <a:prstGeom prst="line">
            <a:avLst/>
          </a:prstGeom>
          <a:ln w="38100" cap="flat">
            <a:solidFill>
              <a:srgbClr val="FFFFFF"/>
            </a:solidFill>
            <a:prstDash val="solid"/>
            <a:headEnd type="none" w="sm" len="sm"/>
            <a:tailEnd type="none" w="sm" len="sm"/>
          </a:ln>
        </p:spPr>
        <p:txBody>
          <a:bodyPr/>
          <a:lstStyle/>
          <a:p>
            <a:endParaRPr lang="en-US"/>
          </a:p>
        </p:txBody>
      </p:sp>
      <p:sp>
        <p:nvSpPr>
          <p:cNvPr id="3" name="Freeform 59">
            <a:extLst>
              <a:ext uri="{FF2B5EF4-FFF2-40B4-BE49-F238E27FC236}">
                <a16:creationId xmlns:a16="http://schemas.microsoft.com/office/drawing/2014/main" id="{FC631052-B63C-BD72-BDE6-B1D2EB0EA175}"/>
              </a:ext>
            </a:extLst>
          </p:cNvPr>
          <p:cNvSpPr/>
          <p:nvPr/>
        </p:nvSpPr>
        <p:spPr>
          <a:xfrm>
            <a:off x="10328594" y="88269"/>
            <a:ext cx="1831616" cy="507511"/>
          </a:xfrm>
          <a:custGeom>
            <a:avLst/>
            <a:gdLst/>
            <a:ahLst/>
            <a:cxnLst/>
            <a:rect l="l" t="t" r="r" b="b"/>
            <a:pathLst>
              <a:path w="2747424" h="761266">
                <a:moveTo>
                  <a:pt x="0" y="0"/>
                </a:moveTo>
                <a:lnTo>
                  <a:pt x="2747425" y="0"/>
                </a:lnTo>
                <a:lnTo>
                  <a:pt x="2747425" y="761266"/>
                </a:lnTo>
                <a:lnTo>
                  <a:pt x="0" y="76126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9" name="图片 8">
            <a:extLst>
              <a:ext uri="{FF2B5EF4-FFF2-40B4-BE49-F238E27FC236}">
                <a16:creationId xmlns:a16="http://schemas.microsoft.com/office/drawing/2014/main" id="{033F1EB6-1CBB-C561-10B5-308E1BE832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9618" y="933803"/>
            <a:ext cx="9512764" cy="5435865"/>
          </a:xfrm>
          <a:prstGeom prst="rect">
            <a:avLst/>
          </a:prstGeom>
        </p:spPr>
      </p:pic>
    </p:spTree>
    <p:extLst>
      <p:ext uri="{BB962C8B-B14F-4D97-AF65-F5344CB8AC3E}">
        <p14:creationId xmlns:p14="http://schemas.microsoft.com/office/powerpoint/2010/main" val="2783223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CADF70B-415C-D1DA-AFE3-EB88A8AAED3E}"/>
              </a:ext>
            </a:extLst>
          </p:cNvPr>
          <p:cNvGrpSpPr/>
          <p:nvPr/>
        </p:nvGrpSpPr>
        <p:grpSpPr>
          <a:xfrm>
            <a:off x="1" y="0"/>
            <a:ext cx="12192000" cy="710005"/>
            <a:chOff x="0" y="0"/>
            <a:chExt cx="24384000" cy="1420010"/>
          </a:xfrm>
        </p:grpSpPr>
        <p:sp>
          <p:nvSpPr>
            <p:cNvPr id="10" name="Freeform 3">
              <a:extLst>
                <a:ext uri="{FF2B5EF4-FFF2-40B4-BE49-F238E27FC236}">
                  <a16:creationId xmlns:a16="http://schemas.microsoft.com/office/drawing/2014/main" id="{E1C5C885-4D6E-F492-6E8B-7711CADAAF15}"/>
                </a:ext>
              </a:extLst>
            </p:cNvPr>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175052"/>
            </a:solidFill>
          </p:spPr>
          <p:txBody>
            <a:bodyPr/>
            <a:lstStyle/>
            <a:p>
              <a:endParaRPr lang="en-US"/>
            </a:p>
          </p:txBody>
        </p:sp>
      </p:grpSp>
      <p:grpSp>
        <p:nvGrpSpPr>
          <p:cNvPr id="11" name="Group 4">
            <a:extLst>
              <a:ext uri="{FF2B5EF4-FFF2-40B4-BE49-F238E27FC236}">
                <a16:creationId xmlns:a16="http://schemas.microsoft.com/office/drawing/2014/main" id="{79F62FDB-2191-A302-F205-94F25C8F644A}"/>
              </a:ext>
            </a:extLst>
          </p:cNvPr>
          <p:cNvGrpSpPr/>
          <p:nvPr/>
        </p:nvGrpSpPr>
        <p:grpSpPr>
          <a:xfrm>
            <a:off x="11559095" y="123546"/>
            <a:ext cx="459161" cy="459161"/>
            <a:chOff x="0" y="0"/>
            <a:chExt cx="918322" cy="918322"/>
          </a:xfrm>
        </p:grpSpPr>
        <p:sp>
          <p:nvSpPr>
            <p:cNvPr id="12" name="Freeform 5">
              <a:extLst>
                <a:ext uri="{FF2B5EF4-FFF2-40B4-BE49-F238E27FC236}">
                  <a16:creationId xmlns:a16="http://schemas.microsoft.com/office/drawing/2014/main" id="{6512E57C-C82D-3E24-7AD7-EA47AADDDFC1}"/>
                </a:ext>
              </a:extLst>
            </p:cNvPr>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13" name="TextBox 6">
            <a:extLst>
              <a:ext uri="{FF2B5EF4-FFF2-40B4-BE49-F238E27FC236}">
                <a16:creationId xmlns:a16="http://schemas.microsoft.com/office/drawing/2014/main" id="{4EEDA35D-B075-90AA-0030-C19E2FB41BC1}"/>
              </a:ext>
            </a:extLst>
          </p:cNvPr>
          <p:cNvSpPr txBox="1"/>
          <p:nvPr/>
        </p:nvSpPr>
        <p:spPr>
          <a:xfrm>
            <a:off x="11628267" y="208450"/>
            <a:ext cx="396991" cy="264175"/>
          </a:xfrm>
          <a:prstGeom prst="rect">
            <a:avLst/>
          </a:prstGeom>
        </p:spPr>
        <p:txBody>
          <a:bodyPr lIns="0" tIns="0" rIns="0" bIns="0" rtlCol="0" anchor="t">
            <a:spAutoFit/>
          </a:bodyPr>
          <a:lstStyle/>
          <a:p>
            <a:pPr>
              <a:lnSpc>
                <a:spcPts val="2160"/>
              </a:lnSpc>
            </a:pPr>
            <a:r>
              <a:rPr lang="en-US">
                <a:solidFill>
                  <a:srgbClr val="175052"/>
                </a:solidFill>
                <a:latin typeface="Microsoft YaHei" panose="020B0503020204020204" pitchFamily="34" charset="-122"/>
                <a:ea typeface="Microsoft YaHei" panose="020B0503020204020204" pitchFamily="34" charset="-122"/>
              </a:rPr>
              <a:t>01</a:t>
            </a:r>
          </a:p>
        </p:txBody>
      </p:sp>
      <p:sp>
        <p:nvSpPr>
          <p:cNvPr id="14" name="TextBox 7">
            <a:extLst>
              <a:ext uri="{FF2B5EF4-FFF2-40B4-BE49-F238E27FC236}">
                <a16:creationId xmlns:a16="http://schemas.microsoft.com/office/drawing/2014/main" id="{04C4A287-4F1C-8AFB-A802-54E47429DA00}"/>
              </a:ext>
            </a:extLst>
          </p:cNvPr>
          <p:cNvSpPr txBox="1"/>
          <p:nvPr/>
        </p:nvSpPr>
        <p:spPr>
          <a:xfrm>
            <a:off x="233083" y="170331"/>
            <a:ext cx="2470673" cy="419795"/>
          </a:xfrm>
          <a:prstGeom prst="rect">
            <a:avLst/>
          </a:prstGeom>
        </p:spPr>
        <p:txBody>
          <a:bodyPr lIns="0" tIns="0" rIns="0" bIns="0" rtlCol="0" anchor="t">
            <a:spAutoFit/>
          </a:bodyPr>
          <a:lstStyle/>
          <a:p>
            <a:pPr>
              <a:lnSpc>
                <a:spcPts val="3360"/>
              </a:lnSpc>
            </a:pPr>
            <a:r>
              <a:rPr lang="en-US" sz="2800">
                <a:solidFill>
                  <a:srgbClr val="FFFFFF"/>
                </a:solidFill>
                <a:latin typeface="Microsoft YaHei" panose="020B0503020204020204" pitchFamily="34" charset="-122"/>
                <a:ea typeface="Microsoft YaHei" panose="020B0503020204020204" pitchFamily="34" charset="-122"/>
              </a:rPr>
              <a:t>工作计划安排</a:t>
            </a:r>
          </a:p>
        </p:txBody>
      </p:sp>
      <p:sp>
        <p:nvSpPr>
          <p:cNvPr id="15" name="TextBox 8">
            <a:extLst>
              <a:ext uri="{FF2B5EF4-FFF2-40B4-BE49-F238E27FC236}">
                <a16:creationId xmlns:a16="http://schemas.microsoft.com/office/drawing/2014/main" id="{754E76C7-5E82-D147-765B-3E5B93109348}"/>
              </a:ext>
            </a:extLst>
          </p:cNvPr>
          <p:cNvSpPr txBox="1"/>
          <p:nvPr/>
        </p:nvSpPr>
        <p:spPr>
          <a:xfrm>
            <a:off x="2493902" y="388910"/>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WORK SCHEDULE</a:t>
            </a:r>
          </a:p>
        </p:txBody>
      </p:sp>
      <p:grpSp>
        <p:nvGrpSpPr>
          <p:cNvPr id="18" name="Group 9">
            <a:extLst>
              <a:ext uri="{FF2B5EF4-FFF2-40B4-BE49-F238E27FC236}">
                <a16:creationId xmlns:a16="http://schemas.microsoft.com/office/drawing/2014/main" id="{9ABBF58F-B2E0-0439-FB8B-1EEAD11451B6}"/>
              </a:ext>
            </a:extLst>
          </p:cNvPr>
          <p:cNvGrpSpPr/>
          <p:nvPr/>
        </p:nvGrpSpPr>
        <p:grpSpPr>
          <a:xfrm>
            <a:off x="1" y="0"/>
            <a:ext cx="12192000" cy="710005"/>
            <a:chOff x="0" y="0"/>
            <a:chExt cx="24384000" cy="1420010"/>
          </a:xfrm>
        </p:grpSpPr>
        <p:sp>
          <p:nvSpPr>
            <p:cNvPr id="21" name="Freeform 10">
              <a:extLst>
                <a:ext uri="{FF2B5EF4-FFF2-40B4-BE49-F238E27FC236}">
                  <a16:creationId xmlns:a16="http://schemas.microsoft.com/office/drawing/2014/main" id="{10A0F545-2E29-F758-8C49-425B1DCE4165}"/>
                </a:ext>
              </a:extLst>
            </p:cNvPr>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sp>
        <p:nvSpPr>
          <p:cNvPr id="25" name="TextBox 13">
            <a:extLst>
              <a:ext uri="{FF2B5EF4-FFF2-40B4-BE49-F238E27FC236}">
                <a16:creationId xmlns:a16="http://schemas.microsoft.com/office/drawing/2014/main" id="{BF224E3C-8080-48C9-3F77-E143F1B44322}"/>
              </a:ext>
            </a:extLst>
          </p:cNvPr>
          <p:cNvSpPr txBox="1"/>
          <p:nvPr/>
        </p:nvSpPr>
        <p:spPr>
          <a:xfrm>
            <a:off x="848147" y="170331"/>
            <a:ext cx="9378929" cy="371897"/>
          </a:xfrm>
          <a:prstGeom prst="rect">
            <a:avLst/>
          </a:prstGeom>
        </p:spPr>
        <p:txBody>
          <a:bodyPr wrap="square" lIns="0" tIns="0" rIns="0" bIns="0" rtlCol="0" anchor="t">
            <a:spAutoFit/>
          </a:bodyPr>
          <a:lstStyle/>
          <a:p>
            <a:pPr>
              <a:lnSpc>
                <a:spcPts val="2913"/>
              </a:lnSpc>
              <a:spcBef>
                <a:spcPct val="0"/>
              </a:spcBef>
            </a:pPr>
            <a:r>
              <a:rPr lang="en-US" altLang="zh-CN" sz="2800" b="1" spc="37" dirty="0">
                <a:solidFill>
                  <a:schemeClr val="bg1"/>
                </a:solidFill>
                <a:latin typeface="Microsoft YaHei" panose="020B0503020204020204" pitchFamily="34" charset="-122"/>
                <a:ea typeface="Microsoft YaHei" panose="020B0503020204020204" pitchFamily="34" charset="-122"/>
              </a:rPr>
              <a:t>SURFACES China </a:t>
            </a:r>
            <a:r>
              <a:rPr lang="zh-CN" altLang="en-US" sz="2800" b="1" spc="37" dirty="0">
                <a:solidFill>
                  <a:schemeClr val="bg1"/>
                </a:solidFill>
                <a:latin typeface="Microsoft YaHei" panose="020B0503020204020204" pitchFamily="34" charset="-122"/>
                <a:ea typeface="Microsoft YaHei" panose="020B0503020204020204" pitchFamily="34" charset="-122"/>
              </a:rPr>
              <a:t>现场活动</a:t>
            </a:r>
            <a:r>
              <a:rPr lang="en-US" altLang="zh-CN" sz="2800" b="1" spc="37" dirty="0">
                <a:solidFill>
                  <a:schemeClr val="bg1"/>
                </a:solidFill>
                <a:latin typeface="Microsoft YaHei" panose="020B0503020204020204" pitchFamily="34" charset="-122"/>
                <a:ea typeface="Microsoft YaHei" panose="020B0503020204020204" pitchFamily="34" charset="-122"/>
              </a:rPr>
              <a:t>——</a:t>
            </a:r>
            <a:r>
              <a:rPr lang="zh-CN" altLang="en-US" sz="2800" b="1" spc="37" dirty="0">
                <a:solidFill>
                  <a:schemeClr val="bg1"/>
                </a:solidFill>
                <a:latin typeface="Microsoft YaHei" panose="020B0503020204020204" pitchFamily="34" charset="-122"/>
                <a:ea typeface="Microsoft YaHei" panose="020B0503020204020204" pitchFamily="34" charset="-122"/>
              </a:rPr>
              <a:t>商贸洽谈区</a:t>
            </a:r>
          </a:p>
        </p:txBody>
      </p:sp>
      <p:sp>
        <p:nvSpPr>
          <p:cNvPr id="28" name="AutoShape 12">
            <a:extLst>
              <a:ext uri="{FF2B5EF4-FFF2-40B4-BE49-F238E27FC236}">
                <a16:creationId xmlns:a16="http://schemas.microsoft.com/office/drawing/2014/main" id="{B490B5B4-43C9-61BF-ED21-25B0B90DEDB9}"/>
              </a:ext>
            </a:extLst>
          </p:cNvPr>
          <p:cNvSpPr/>
          <p:nvPr/>
        </p:nvSpPr>
        <p:spPr>
          <a:xfrm flipH="1">
            <a:off x="475498" y="-58940"/>
            <a:ext cx="4658" cy="768945"/>
          </a:xfrm>
          <a:prstGeom prst="line">
            <a:avLst/>
          </a:prstGeom>
          <a:ln w="38100" cap="flat">
            <a:solidFill>
              <a:srgbClr val="FFFFFF"/>
            </a:solidFill>
            <a:prstDash val="solid"/>
            <a:headEnd type="none" w="sm" len="sm"/>
            <a:tailEnd type="none" w="sm" len="sm"/>
          </a:ln>
        </p:spPr>
        <p:txBody>
          <a:bodyPr/>
          <a:lstStyle/>
          <a:p>
            <a:endParaRPr lang="en-US"/>
          </a:p>
        </p:txBody>
      </p:sp>
      <p:sp>
        <p:nvSpPr>
          <p:cNvPr id="3" name="Freeform 59">
            <a:extLst>
              <a:ext uri="{FF2B5EF4-FFF2-40B4-BE49-F238E27FC236}">
                <a16:creationId xmlns:a16="http://schemas.microsoft.com/office/drawing/2014/main" id="{FC631052-B63C-BD72-BDE6-B1D2EB0EA175}"/>
              </a:ext>
            </a:extLst>
          </p:cNvPr>
          <p:cNvSpPr/>
          <p:nvPr/>
        </p:nvSpPr>
        <p:spPr>
          <a:xfrm>
            <a:off x="10328594" y="88269"/>
            <a:ext cx="1831616" cy="507511"/>
          </a:xfrm>
          <a:custGeom>
            <a:avLst/>
            <a:gdLst/>
            <a:ahLst/>
            <a:cxnLst/>
            <a:rect l="l" t="t" r="r" b="b"/>
            <a:pathLst>
              <a:path w="2747424" h="761266">
                <a:moveTo>
                  <a:pt x="0" y="0"/>
                </a:moveTo>
                <a:lnTo>
                  <a:pt x="2747425" y="0"/>
                </a:lnTo>
                <a:lnTo>
                  <a:pt x="2747425" y="761266"/>
                </a:lnTo>
                <a:lnTo>
                  <a:pt x="0" y="76126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矩形 3">
            <a:extLst>
              <a:ext uri="{FF2B5EF4-FFF2-40B4-BE49-F238E27FC236}">
                <a16:creationId xmlns:a16="http://schemas.microsoft.com/office/drawing/2014/main" id="{D5E00076-129E-4249-0A78-37468B777624}"/>
              </a:ext>
            </a:extLst>
          </p:cNvPr>
          <p:cNvSpPr/>
          <p:nvPr/>
        </p:nvSpPr>
        <p:spPr>
          <a:xfrm>
            <a:off x="262326" y="1889346"/>
            <a:ext cx="2879371" cy="4307013"/>
          </a:xfrm>
          <a:prstGeom prst="rect">
            <a:avLst/>
          </a:prstGeom>
        </p:spPr>
        <p:txBody>
          <a:bodyPr wrap="square">
            <a:spAutoFit/>
          </a:bodyPr>
          <a:lstStyle/>
          <a:p>
            <a:pPr algn="ctr">
              <a:lnSpc>
                <a:spcPct val="150000"/>
              </a:lnSpc>
            </a:pPr>
            <a:r>
              <a:rPr lang="zh-CN" altLang="en-US" sz="1600" b="1" dirty="0">
                <a:latin typeface="Microsoft YaHei" panose="020B0503020204020204" pitchFamily="34" charset="-122"/>
                <a:ea typeface="Microsoft YaHei" panose="020B0503020204020204" pitchFamily="34" charset="-122"/>
              </a:rPr>
              <a:t>买家名单：</a:t>
            </a:r>
            <a:endParaRPr lang="en-US" altLang="zh-CN" sz="1600" dirty="0">
              <a:latin typeface="Microsoft YaHei" panose="020B0503020204020204" pitchFamily="34" charset="-122"/>
              <a:ea typeface="Microsoft YaHei" panose="020B0503020204020204" pitchFamily="34" charset="-122"/>
            </a:endParaRPr>
          </a:p>
          <a:p>
            <a:pPr algn="ctr">
              <a:lnSpc>
                <a:spcPct val="150000"/>
              </a:lnSpc>
            </a:pPr>
            <a:r>
              <a:rPr lang="zh-CN" altLang="en-US" sz="1200" dirty="0">
                <a:latin typeface="Microsoft YaHei" panose="020B0503020204020204" pitchFamily="34" charset="-122"/>
                <a:ea typeface="Microsoft YaHei" panose="020B0503020204020204" pitchFamily="34" charset="-122"/>
              </a:rPr>
              <a:t>上海星艺装饰工程有限公司</a:t>
            </a:r>
          </a:p>
          <a:p>
            <a:pPr algn="ctr">
              <a:lnSpc>
                <a:spcPct val="150000"/>
              </a:lnSpc>
            </a:pPr>
            <a:r>
              <a:rPr lang="zh-CN" altLang="en-US" sz="1200" dirty="0">
                <a:latin typeface="Microsoft YaHei" panose="020B0503020204020204" pitchFamily="34" charset="-122"/>
                <a:ea typeface="Microsoft YaHei" panose="020B0503020204020204" pitchFamily="34" charset="-122"/>
              </a:rPr>
              <a:t>中建八局项目部</a:t>
            </a:r>
          </a:p>
          <a:p>
            <a:pPr algn="ctr">
              <a:lnSpc>
                <a:spcPct val="150000"/>
              </a:lnSpc>
            </a:pPr>
            <a:r>
              <a:rPr lang="zh-CN" altLang="en-US" sz="1200" dirty="0">
                <a:latin typeface="Microsoft YaHei" panose="020B0503020204020204" pitchFamily="34" charset="-122"/>
                <a:ea typeface="Microsoft YaHei" panose="020B0503020204020204" pitchFamily="34" charset="-122"/>
              </a:rPr>
              <a:t>中国绿色建材产业联盟</a:t>
            </a:r>
          </a:p>
          <a:p>
            <a:pPr algn="ctr">
              <a:lnSpc>
                <a:spcPct val="150000"/>
              </a:lnSpc>
            </a:pPr>
            <a:r>
              <a:rPr lang="zh-CN" altLang="en-US" sz="1200" dirty="0">
                <a:latin typeface="Microsoft YaHei" panose="020B0503020204020204" pitchFamily="34" charset="-122"/>
                <a:ea typeface="Microsoft YaHei" panose="020B0503020204020204" pitchFamily="34" charset="-122"/>
              </a:rPr>
              <a:t>中交三航院工程勘察设计院有限公司</a:t>
            </a:r>
          </a:p>
          <a:p>
            <a:pPr algn="ctr">
              <a:lnSpc>
                <a:spcPct val="150000"/>
              </a:lnSpc>
            </a:pPr>
            <a:r>
              <a:rPr lang="zh-CN" altLang="en-US" sz="1200" dirty="0">
                <a:latin typeface="Microsoft YaHei" panose="020B0503020204020204" pitchFamily="34" charset="-122"/>
                <a:ea typeface="Microsoft YaHei" panose="020B0503020204020204" pitchFamily="34" charset="-122"/>
              </a:rPr>
              <a:t>中国绿色建材产业联盟</a:t>
            </a:r>
          </a:p>
          <a:p>
            <a:pPr algn="ctr">
              <a:lnSpc>
                <a:spcPct val="150000"/>
              </a:lnSpc>
            </a:pPr>
            <a:r>
              <a:rPr lang="zh-CN" altLang="en-US" sz="1200" dirty="0">
                <a:latin typeface="Microsoft YaHei" panose="020B0503020204020204" pitchFamily="34" charset="-122"/>
                <a:ea typeface="Microsoft YaHei" panose="020B0503020204020204" pitchFamily="34" charset="-122"/>
              </a:rPr>
              <a:t>远大建设工程有限公司</a:t>
            </a:r>
            <a:endParaRPr lang="en-US" altLang="zh-CN" sz="1200" dirty="0">
              <a:latin typeface="Microsoft YaHei" panose="020B0503020204020204" pitchFamily="34" charset="-122"/>
              <a:ea typeface="Microsoft YaHei" panose="020B0503020204020204" pitchFamily="34" charset="-122"/>
            </a:endParaRPr>
          </a:p>
          <a:p>
            <a:pPr algn="ctr">
              <a:lnSpc>
                <a:spcPct val="150000"/>
              </a:lnSpc>
            </a:pPr>
            <a:r>
              <a:rPr lang="zh-CN" altLang="en-US" sz="1200" dirty="0">
                <a:latin typeface="Microsoft YaHei" panose="020B0503020204020204" pitchFamily="34" charset="-122"/>
                <a:ea typeface="Microsoft YaHei" panose="020B0503020204020204" pitchFamily="34" charset="-122"/>
              </a:rPr>
              <a:t>上海星艺装饰工程有限公司</a:t>
            </a:r>
          </a:p>
          <a:p>
            <a:pPr algn="ctr">
              <a:lnSpc>
                <a:spcPct val="150000"/>
              </a:lnSpc>
            </a:pPr>
            <a:r>
              <a:rPr lang="zh-CN" altLang="en-US" sz="1200" dirty="0">
                <a:latin typeface="Microsoft YaHei" panose="020B0503020204020204" pitchFamily="34" charset="-122"/>
                <a:ea typeface="Microsoft YaHei" panose="020B0503020204020204" pitchFamily="34" charset="-122"/>
              </a:rPr>
              <a:t>中国房地产协会城市更新委员会</a:t>
            </a:r>
          </a:p>
          <a:p>
            <a:pPr algn="ctr">
              <a:lnSpc>
                <a:spcPct val="150000"/>
              </a:lnSpc>
            </a:pPr>
            <a:r>
              <a:rPr lang="zh-CN" altLang="en-US" sz="1200" dirty="0">
                <a:latin typeface="Microsoft YaHei" panose="020B0503020204020204" pitchFamily="34" charset="-122"/>
                <a:ea typeface="Microsoft YaHei" panose="020B0503020204020204" pitchFamily="34" charset="-122"/>
              </a:rPr>
              <a:t>金隅冀东水泥</a:t>
            </a:r>
          </a:p>
          <a:p>
            <a:pPr algn="ctr">
              <a:lnSpc>
                <a:spcPct val="150000"/>
              </a:lnSpc>
            </a:pPr>
            <a:r>
              <a:rPr lang="zh-CN" altLang="en-US" sz="1200" dirty="0">
                <a:latin typeface="Microsoft YaHei" panose="020B0503020204020204" pitchFamily="34" charset="-122"/>
                <a:ea typeface="Microsoft YaHei" panose="020B0503020204020204" pitchFamily="34" charset="-122"/>
              </a:rPr>
              <a:t>乐嘉文工业技术（上海）有限公司</a:t>
            </a:r>
          </a:p>
          <a:p>
            <a:pPr algn="ctr">
              <a:lnSpc>
                <a:spcPct val="150000"/>
              </a:lnSpc>
            </a:pPr>
            <a:r>
              <a:rPr lang="zh-CN" altLang="en-US" sz="1200" dirty="0">
                <a:latin typeface="Microsoft YaHei" panose="020B0503020204020204" pitchFamily="34" charset="-122"/>
                <a:ea typeface="Microsoft YaHei" panose="020B0503020204020204" pitchFamily="34" charset="-122"/>
              </a:rPr>
              <a:t>杭州坪安科技服务有限公司</a:t>
            </a:r>
          </a:p>
          <a:p>
            <a:pPr algn="ctr">
              <a:lnSpc>
                <a:spcPct val="150000"/>
              </a:lnSpc>
            </a:pPr>
            <a:r>
              <a:rPr lang="zh-CN" altLang="en-US" sz="1200" dirty="0">
                <a:latin typeface="Microsoft YaHei" panose="020B0503020204020204" pitchFamily="34" charset="-122"/>
                <a:ea typeface="Microsoft YaHei" panose="020B0503020204020204" pitchFamily="34" charset="-122"/>
              </a:rPr>
              <a:t>上海兴鸿建设工程有限公司</a:t>
            </a:r>
          </a:p>
          <a:p>
            <a:pPr algn="ctr">
              <a:lnSpc>
                <a:spcPct val="150000"/>
              </a:lnSpc>
            </a:pPr>
            <a:r>
              <a:rPr lang="en-US" altLang="zh-CN" sz="1200" dirty="0">
                <a:latin typeface="Microsoft YaHei" panose="020B0503020204020204" pitchFamily="34" charset="-122"/>
                <a:ea typeface="Microsoft YaHei" panose="020B0503020204020204" pitchFamily="34" charset="-122"/>
              </a:rPr>
              <a:t>AUS TOP FLOORING</a:t>
            </a:r>
          </a:p>
          <a:p>
            <a:pPr algn="ctr">
              <a:lnSpc>
                <a:spcPct val="150000"/>
              </a:lnSpc>
            </a:pPr>
            <a:r>
              <a:rPr lang="en-US" altLang="zh-CN" sz="1200" dirty="0">
                <a:latin typeface="Microsoft YaHei" panose="020B0503020204020204" pitchFamily="34" charset="-122"/>
                <a:ea typeface="Microsoft YaHei" panose="020B0503020204020204" pitchFamily="34" charset="-122"/>
              </a:rPr>
              <a:t>……</a:t>
            </a:r>
            <a:endParaRPr lang="zh-CN" altLang="en-US" sz="1200" dirty="0">
              <a:latin typeface="Microsoft YaHei" panose="020B0503020204020204" pitchFamily="34" charset="-122"/>
              <a:ea typeface="Microsoft YaHei" panose="020B0503020204020204" pitchFamily="34" charset="-122"/>
            </a:endParaRPr>
          </a:p>
        </p:txBody>
      </p:sp>
      <p:grpSp>
        <p:nvGrpSpPr>
          <p:cNvPr id="5" name="组合 4">
            <a:extLst>
              <a:ext uri="{FF2B5EF4-FFF2-40B4-BE49-F238E27FC236}">
                <a16:creationId xmlns:a16="http://schemas.microsoft.com/office/drawing/2014/main" id="{06593109-A4AF-FC85-8D74-F1E44D9ED477}"/>
              </a:ext>
            </a:extLst>
          </p:cNvPr>
          <p:cNvGrpSpPr/>
          <p:nvPr/>
        </p:nvGrpSpPr>
        <p:grpSpPr>
          <a:xfrm>
            <a:off x="1408991" y="1183107"/>
            <a:ext cx="586042" cy="580434"/>
            <a:chOff x="5767388" y="3098800"/>
            <a:chExt cx="663575" cy="657225"/>
          </a:xfrm>
          <a:solidFill>
            <a:srgbClr val="004D91"/>
          </a:solidFill>
        </p:grpSpPr>
        <p:sp>
          <p:nvSpPr>
            <p:cNvPr id="6" name="Freeform 253">
              <a:extLst>
                <a:ext uri="{FF2B5EF4-FFF2-40B4-BE49-F238E27FC236}">
                  <a16:creationId xmlns:a16="http://schemas.microsoft.com/office/drawing/2014/main" id="{ECF85263-3428-3F32-68F4-D7564F7C6169}"/>
                </a:ext>
              </a:extLst>
            </p:cNvPr>
            <p:cNvSpPr>
              <a:spLocks noEditPoints="1"/>
            </p:cNvSpPr>
            <p:nvPr/>
          </p:nvSpPr>
          <p:spPr bwMode="auto">
            <a:xfrm>
              <a:off x="5767388" y="3098800"/>
              <a:ext cx="663575" cy="519113"/>
            </a:xfrm>
            <a:custGeom>
              <a:avLst/>
              <a:gdLst>
                <a:gd name="T0" fmla="*/ 165 w 174"/>
                <a:gd name="T1" fmla="*/ 0 h 136"/>
                <a:gd name="T2" fmla="*/ 9 w 174"/>
                <a:gd name="T3" fmla="*/ 0 h 136"/>
                <a:gd name="T4" fmla="*/ 0 w 174"/>
                <a:gd name="T5" fmla="*/ 9 h 136"/>
                <a:gd name="T6" fmla="*/ 0 w 174"/>
                <a:gd name="T7" fmla="*/ 128 h 136"/>
                <a:gd name="T8" fmla="*/ 9 w 174"/>
                <a:gd name="T9" fmla="*/ 136 h 136"/>
                <a:gd name="T10" fmla="*/ 50 w 174"/>
                <a:gd name="T11" fmla="*/ 136 h 136"/>
                <a:gd name="T12" fmla="*/ 41 w 174"/>
                <a:gd name="T13" fmla="*/ 121 h 136"/>
                <a:gd name="T14" fmla="*/ 17 w 174"/>
                <a:gd name="T15" fmla="*/ 121 h 136"/>
                <a:gd name="T16" fmla="*/ 17 w 174"/>
                <a:gd name="T17" fmla="*/ 16 h 136"/>
                <a:gd name="T18" fmla="*/ 157 w 174"/>
                <a:gd name="T19" fmla="*/ 16 h 136"/>
                <a:gd name="T20" fmla="*/ 157 w 174"/>
                <a:gd name="T21" fmla="*/ 121 h 136"/>
                <a:gd name="T22" fmla="*/ 133 w 174"/>
                <a:gd name="T23" fmla="*/ 121 h 136"/>
                <a:gd name="T24" fmla="*/ 133 w 174"/>
                <a:gd name="T25" fmla="*/ 127 h 136"/>
                <a:gd name="T26" fmla="*/ 131 w 174"/>
                <a:gd name="T27" fmla="*/ 136 h 136"/>
                <a:gd name="T28" fmla="*/ 165 w 174"/>
                <a:gd name="T29" fmla="*/ 136 h 136"/>
                <a:gd name="T30" fmla="*/ 174 w 174"/>
                <a:gd name="T31" fmla="*/ 128 h 136"/>
                <a:gd name="T32" fmla="*/ 174 w 174"/>
                <a:gd name="T33" fmla="*/ 9 h 136"/>
                <a:gd name="T34" fmla="*/ 165 w 174"/>
                <a:gd name="T35" fmla="*/ 0 h 136"/>
                <a:gd name="T36" fmla="*/ 8 w 174"/>
                <a:gd name="T37" fmla="*/ 74 h 136"/>
                <a:gd name="T38" fmla="*/ 3 w 174"/>
                <a:gd name="T39" fmla="*/ 68 h 136"/>
                <a:gd name="T40" fmla="*/ 8 w 174"/>
                <a:gd name="T41" fmla="*/ 63 h 136"/>
                <a:gd name="T42" fmla="*/ 14 w 174"/>
                <a:gd name="T43" fmla="*/ 68 h 136"/>
                <a:gd name="T44" fmla="*/ 8 w 174"/>
                <a:gd name="T45"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6">
                  <a:moveTo>
                    <a:pt x="165" y="0"/>
                  </a:moveTo>
                  <a:cubicBezTo>
                    <a:pt x="9" y="0"/>
                    <a:pt x="9" y="0"/>
                    <a:pt x="9" y="0"/>
                  </a:cubicBezTo>
                  <a:cubicBezTo>
                    <a:pt x="4" y="0"/>
                    <a:pt x="0" y="4"/>
                    <a:pt x="0" y="9"/>
                  </a:cubicBezTo>
                  <a:cubicBezTo>
                    <a:pt x="0" y="128"/>
                    <a:pt x="0" y="128"/>
                    <a:pt x="0" y="128"/>
                  </a:cubicBezTo>
                  <a:cubicBezTo>
                    <a:pt x="0" y="132"/>
                    <a:pt x="4" y="136"/>
                    <a:pt x="9" y="136"/>
                  </a:cubicBezTo>
                  <a:cubicBezTo>
                    <a:pt x="50" y="136"/>
                    <a:pt x="50" y="136"/>
                    <a:pt x="50" y="136"/>
                  </a:cubicBezTo>
                  <a:cubicBezTo>
                    <a:pt x="46" y="131"/>
                    <a:pt x="43" y="126"/>
                    <a:pt x="41" y="121"/>
                  </a:cubicBezTo>
                  <a:cubicBezTo>
                    <a:pt x="17" y="121"/>
                    <a:pt x="17" y="121"/>
                    <a:pt x="17" y="121"/>
                  </a:cubicBezTo>
                  <a:cubicBezTo>
                    <a:pt x="17" y="16"/>
                    <a:pt x="17" y="16"/>
                    <a:pt x="17" y="16"/>
                  </a:cubicBezTo>
                  <a:cubicBezTo>
                    <a:pt x="157" y="16"/>
                    <a:pt x="157" y="16"/>
                    <a:pt x="157" y="16"/>
                  </a:cubicBezTo>
                  <a:cubicBezTo>
                    <a:pt x="157" y="121"/>
                    <a:pt x="157" y="121"/>
                    <a:pt x="157" y="121"/>
                  </a:cubicBezTo>
                  <a:cubicBezTo>
                    <a:pt x="133" y="121"/>
                    <a:pt x="133" y="121"/>
                    <a:pt x="133" y="121"/>
                  </a:cubicBezTo>
                  <a:cubicBezTo>
                    <a:pt x="133" y="127"/>
                    <a:pt x="133" y="127"/>
                    <a:pt x="133" y="127"/>
                  </a:cubicBezTo>
                  <a:cubicBezTo>
                    <a:pt x="133" y="130"/>
                    <a:pt x="132" y="133"/>
                    <a:pt x="131" y="136"/>
                  </a:cubicBezTo>
                  <a:cubicBezTo>
                    <a:pt x="165" y="136"/>
                    <a:pt x="165" y="136"/>
                    <a:pt x="165" y="136"/>
                  </a:cubicBezTo>
                  <a:cubicBezTo>
                    <a:pt x="170" y="136"/>
                    <a:pt x="174" y="132"/>
                    <a:pt x="174" y="128"/>
                  </a:cubicBezTo>
                  <a:cubicBezTo>
                    <a:pt x="174" y="9"/>
                    <a:pt x="174" y="9"/>
                    <a:pt x="174" y="9"/>
                  </a:cubicBezTo>
                  <a:cubicBezTo>
                    <a:pt x="174" y="4"/>
                    <a:pt x="170" y="0"/>
                    <a:pt x="165" y="0"/>
                  </a:cubicBezTo>
                  <a:close/>
                  <a:moveTo>
                    <a:pt x="8" y="74"/>
                  </a:moveTo>
                  <a:cubicBezTo>
                    <a:pt x="5" y="74"/>
                    <a:pt x="3" y="71"/>
                    <a:pt x="3" y="68"/>
                  </a:cubicBezTo>
                  <a:cubicBezTo>
                    <a:pt x="3" y="65"/>
                    <a:pt x="5" y="63"/>
                    <a:pt x="8" y="63"/>
                  </a:cubicBezTo>
                  <a:cubicBezTo>
                    <a:pt x="11" y="63"/>
                    <a:pt x="14" y="65"/>
                    <a:pt x="14" y="68"/>
                  </a:cubicBezTo>
                  <a:cubicBezTo>
                    <a:pt x="14" y="71"/>
                    <a:pt x="11" y="74"/>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icrosoft YaHei" panose="020B0503020204020204" pitchFamily="34" charset="-122"/>
                <a:ea typeface="Microsoft YaHei" panose="020B0503020204020204" pitchFamily="34" charset="-122"/>
              </a:endParaRPr>
            </a:p>
          </p:txBody>
        </p:sp>
        <p:sp>
          <p:nvSpPr>
            <p:cNvPr id="7" name="Freeform 254">
              <a:extLst>
                <a:ext uri="{FF2B5EF4-FFF2-40B4-BE49-F238E27FC236}">
                  <a16:creationId xmlns:a16="http://schemas.microsoft.com/office/drawing/2014/main" id="{455A00CD-63B2-8D57-E153-B4288BE08E26}"/>
                </a:ext>
              </a:extLst>
            </p:cNvPr>
            <p:cNvSpPr/>
            <p:nvPr/>
          </p:nvSpPr>
          <p:spPr bwMode="auto">
            <a:xfrm>
              <a:off x="5913438" y="3235325"/>
              <a:ext cx="334963" cy="520700"/>
            </a:xfrm>
            <a:custGeom>
              <a:avLst/>
              <a:gdLst>
                <a:gd name="T0" fmla="*/ 88 w 88"/>
                <a:gd name="T1" fmla="*/ 72 h 136"/>
                <a:gd name="T2" fmla="*/ 88 w 88"/>
                <a:gd name="T3" fmla="*/ 69 h 136"/>
                <a:gd name="T4" fmla="*/ 88 w 88"/>
                <a:gd name="T5" fmla="*/ 47 h 136"/>
                <a:gd name="T6" fmla="*/ 81 w 88"/>
                <a:gd name="T7" fmla="*/ 40 h 136"/>
                <a:gd name="T8" fmla="*/ 73 w 88"/>
                <a:gd name="T9" fmla="*/ 47 h 136"/>
                <a:gd name="T10" fmla="*/ 73 w 88"/>
                <a:gd name="T11" fmla="*/ 49 h 136"/>
                <a:gd name="T12" fmla="*/ 72 w 88"/>
                <a:gd name="T13" fmla="*/ 48 h 136"/>
                <a:gd name="T14" fmla="*/ 72 w 88"/>
                <a:gd name="T15" fmla="*/ 37 h 136"/>
                <a:gd name="T16" fmla="*/ 64 w 88"/>
                <a:gd name="T17" fmla="*/ 30 h 136"/>
                <a:gd name="T18" fmla="*/ 57 w 88"/>
                <a:gd name="T19" fmla="*/ 37 h 136"/>
                <a:gd name="T20" fmla="*/ 57 w 88"/>
                <a:gd name="T21" fmla="*/ 43 h 136"/>
                <a:gd name="T22" fmla="*/ 55 w 88"/>
                <a:gd name="T23" fmla="*/ 43 h 136"/>
                <a:gd name="T24" fmla="*/ 55 w 88"/>
                <a:gd name="T25" fmla="*/ 31 h 136"/>
                <a:gd name="T26" fmla="*/ 48 w 88"/>
                <a:gd name="T27" fmla="*/ 24 h 136"/>
                <a:gd name="T28" fmla="*/ 40 w 88"/>
                <a:gd name="T29" fmla="*/ 31 h 136"/>
                <a:gd name="T30" fmla="*/ 40 w 88"/>
                <a:gd name="T31" fmla="*/ 40 h 136"/>
                <a:gd name="T32" fmla="*/ 38 w 88"/>
                <a:gd name="T33" fmla="*/ 41 h 136"/>
                <a:gd name="T34" fmla="*/ 38 w 88"/>
                <a:gd name="T35" fmla="*/ 7 h 136"/>
                <a:gd name="T36" fmla="*/ 31 w 88"/>
                <a:gd name="T37" fmla="*/ 0 h 136"/>
                <a:gd name="T38" fmla="*/ 24 w 88"/>
                <a:gd name="T39" fmla="*/ 7 h 136"/>
                <a:gd name="T40" fmla="*/ 24 w 88"/>
                <a:gd name="T41" fmla="*/ 67 h 136"/>
                <a:gd name="T42" fmla="*/ 22 w 88"/>
                <a:gd name="T43" fmla="*/ 56 h 136"/>
                <a:gd name="T44" fmla="*/ 8 w 88"/>
                <a:gd name="T45" fmla="*/ 40 h 136"/>
                <a:gd name="T46" fmla="*/ 1 w 88"/>
                <a:gd name="T47" fmla="*/ 46 h 136"/>
                <a:gd name="T48" fmla="*/ 8 w 88"/>
                <a:gd name="T49" fmla="*/ 73 h 136"/>
                <a:gd name="T50" fmla="*/ 20 w 88"/>
                <a:gd name="T51" fmla="*/ 98 h 136"/>
                <a:gd name="T52" fmla="*/ 22 w 88"/>
                <a:gd name="T53" fmla="*/ 101 h 136"/>
                <a:gd name="T54" fmla="*/ 32 w 88"/>
                <a:gd name="T55" fmla="*/ 111 h 136"/>
                <a:gd name="T56" fmla="*/ 32 w 88"/>
                <a:gd name="T57" fmla="*/ 136 h 136"/>
                <a:gd name="T58" fmla="*/ 81 w 88"/>
                <a:gd name="T59" fmla="*/ 136 h 136"/>
                <a:gd name="T60" fmla="*/ 81 w 88"/>
                <a:gd name="T61" fmla="*/ 110 h 136"/>
                <a:gd name="T62" fmla="*/ 87 w 88"/>
                <a:gd name="T63" fmla="*/ 91 h 136"/>
                <a:gd name="T64" fmla="*/ 88 w 88"/>
                <a:gd name="T65" fmla="*/ 72 h 136"/>
                <a:gd name="T66" fmla="*/ 88 w 88"/>
                <a:gd name="T67" fmla="*/ 72 h 136"/>
                <a:gd name="T68" fmla="*/ 88 w 88"/>
                <a:gd name="T69" fmla="*/ 7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36">
                  <a:moveTo>
                    <a:pt x="88" y="72"/>
                  </a:moveTo>
                  <a:cubicBezTo>
                    <a:pt x="88" y="71"/>
                    <a:pt x="88" y="70"/>
                    <a:pt x="88" y="69"/>
                  </a:cubicBezTo>
                  <a:cubicBezTo>
                    <a:pt x="88" y="47"/>
                    <a:pt x="88" y="47"/>
                    <a:pt x="88" y="47"/>
                  </a:cubicBezTo>
                  <a:cubicBezTo>
                    <a:pt x="88" y="43"/>
                    <a:pt x="85" y="40"/>
                    <a:pt x="81" y="40"/>
                  </a:cubicBezTo>
                  <a:cubicBezTo>
                    <a:pt x="77" y="40"/>
                    <a:pt x="73" y="43"/>
                    <a:pt x="73" y="47"/>
                  </a:cubicBezTo>
                  <a:cubicBezTo>
                    <a:pt x="73" y="49"/>
                    <a:pt x="73" y="49"/>
                    <a:pt x="73" y="49"/>
                  </a:cubicBezTo>
                  <a:cubicBezTo>
                    <a:pt x="73" y="49"/>
                    <a:pt x="72" y="48"/>
                    <a:pt x="72" y="48"/>
                  </a:cubicBezTo>
                  <a:cubicBezTo>
                    <a:pt x="72" y="37"/>
                    <a:pt x="72" y="37"/>
                    <a:pt x="72" y="37"/>
                  </a:cubicBezTo>
                  <a:cubicBezTo>
                    <a:pt x="72" y="33"/>
                    <a:pt x="68" y="30"/>
                    <a:pt x="64" y="30"/>
                  </a:cubicBezTo>
                  <a:cubicBezTo>
                    <a:pt x="60" y="30"/>
                    <a:pt x="57" y="33"/>
                    <a:pt x="57" y="37"/>
                  </a:cubicBezTo>
                  <a:cubicBezTo>
                    <a:pt x="57" y="43"/>
                    <a:pt x="57" y="43"/>
                    <a:pt x="57" y="43"/>
                  </a:cubicBezTo>
                  <a:cubicBezTo>
                    <a:pt x="56" y="43"/>
                    <a:pt x="56" y="43"/>
                    <a:pt x="55" y="43"/>
                  </a:cubicBezTo>
                  <a:cubicBezTo>
                    <a:pt x="55" y="31"/>
                    <a:pt x="55" y="31"/>
                    <a:pt x="55" y="31"/>
                  </a:cubicBezTo>
                  <a:cubicBezTo>
                    <a:pt x="55" y="27"/>
                    <a:pt x="52" y="24"/>
                    <a:pt x="48" y="24"/>
                  </a:cubicBezTo>
                  <a:cubicBezTo>
                    <a:pt x="44" y="24"/>
                    <a:pt x="40" y="27"/>
                    <a:pt x="40" y="31"/>
                  </a:cubicBezTo>
                  <a:cubicBezTo>
                    <a:pt x="40" y="40"/>
                    <a:pt x="40" y="40"/>
                    <a:pt x="40" y="40"/>
                  </a:cubicBezTo>
                  <a:cubicBezTo>
                    <a:pt x="40" y="40"/>
                    <a:pt x="39" y="40"/>
                    <a:pt x="38" y="41"/>
                  </a:cubicBezTo>
                  <a:cubicBezTo>
                    <a:pt x="38" y="7"/>
                    <a:pt x="38" y="7"/>
                    <a:pt x="38" y="7"/>
                  </a:cubicBezTo>
                  <a:cubicBezTo>
                    <a:pt x="38" y="3"/>
                    <a:pt x="35" y="0"/>
                    <a:pt x="31" y="0"/>
                  </a:cubicBezTo>
                  <a:cubicBezTo>
                    <a:pt x="27" y="0"/>
                    <a:pt x="24" y="3"/>
                    <a:pt x="24" y="7"/>
                  </a:cubicBezTo>
                  <a:cubicBezTo>
                    <a:pt x="24" y="67"/>
                    <a:pt x="24" y="67"/>
                    <a:pt x="24" y="67"/>
                  </a:cubicBezTo>
                  <a:cubicBezTo>
                    <a:pt x="22" y="63"/>
                    <a:pt x="22" y="59"/>
                    <a:pt x="22" y="56"/>
                  </a:cubicBezTo>
                  <a:cubicBezTo>
                    <a:pt x="19" y="44"/>
                    <a:pt x="12" y="39"/>
                    <a:pt x="8" y="40"/>
                  </a:cubicBezTo>
                  <a:cubicBezTo>
                    <a:pt x="7" y="40"/>
                    <a:pt x="0" y="43"/>
                    <a:pt x="1" y="46"/>
                  </a:cubicBezTo>
                  <a:cubicBezTo>
                    <a:pt x="2" y="48"/>
                    <a:pt x="7" y="60"/>
                    <a:pt x="8" y="73"/>
                  </a:cubicBezTo>
                  <a:cubicBezTo>
                    <a:pt x="8" y="82"/>
                    <a:pt x="14" y="91"/>
                    <a:pt x="20" y="98"/>
                  </a:cubicBezTo>
                  <a:cubicBezTo>
                    <a:pt x="20" y="99"/>
                    <a:pt x="21" y="100"/>
                    <a:pt x="22" y="101"/>
                  </a:cubicBezTo>
                  <a:cubicBezTo>
                    <a:pt x="32" y="111"/>
                    <a:pt x="32" y="111"/>
                    <a:pt x="32" y="111"/>
                  </a:cubicBezTo>
                  <a:cubicBezTo>
                    <a:pt x="32" y="136"/>
                    <a:pt x="32" y="136"/>
                    <a:pt x="32" y="136"/>
                  </a:cubicBezTo>
                  <a:cubicBezTo>
                    <a:pt x="81" y="136"/>
                    <a:pt x="81" y="136"/>
                    <a:pt x="81" y="136"/>
                  </a:cubicBezTo>
                  <a:cubicBezTo>
                    <a:pt x="81" y="110"/>
                    <a:pt x="81" y="110"/>
                    <a:pt x="81" y="110"/>
                  </a:cubicBezTo>
                  <a:cubicBezTo>
                    <a:pt x="85" y="104"/>
                    <a:pt x="87" y="97"/>
                    <a:pt x="87" y="91"/>
                  </a:cubicBezTo>
                  <a:cubicBezTo>
                    <a:pt x="88" y="85"/>
                    <a:pt x="88" y="78"/>
                    <a:pt x="88" y="72"/>
                  </a:cubicBezTo>
                  <a:cubicBezTo>
                    <a:pt x="88" y="72"/>
                    <a:pt x="88" y="72"/>
                    <a:pt x="88" y="72"/>
                  </a:cubicBezTo>
                  <a:cubicBezTo>
                    <a:pt x="88" y="72"/>
                    <a:pt x="88"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icrosoft YaHei" panose="020B0503020204020204" pitchFamily="34" charset="-122"/>
                <a:ea typeface="Microsoft YaHei" panose="020B0503020204020204" pitchFamily="34" charset="-122"/>
              </a:endParaRPr>
            </a:p>
          </p:txBody>
        </p:sp>
      </p:grpSp>
      <p:grpSp>
        <p:nvGrpSpPr>
          <p:cNvPr id="8" name="组合 7">
            <a:extLst>
              <a:ext uri="{FF2B5EF4-FFF2-40B4-BE49-F238E27FC236}">
                <a16:creationId xmlns:a16="http://schemas.microsoft.com/office/drawing/2014/main" id="{4C17D695-8780-2DEA-5F5C-E0B0605F5C57}"/>
              </a:ext>
            </a:extLst>
          </p:cNvPr>
          <p:cNvGrpSpPr/>
          <p:nvPr/>
        </p:nvGrpSpPr>
        <p:grpSpPr>
          <a:xfrm>
            <a:off x="3857625" y="1224401"/>
            <a:ext cx="8048576" cy="2765367"/>
            <a:chOff x="2496683" y="1908087"/>
            <a:chExt cx="7137403" cy="2406272"/>
          </a:xfrm>
        </p:grpSpPr>
        <p:grpSp>
          <p:nvGrpSpPr>
            <p:cNvPr id="16" name="Group 12">
              <a:extLst>
                <a:ext uri="{FF2B5EF4-FFF2-40B4-BE49-F238E27FC236}">
                  <a16:creationId xmlns:a16="http://schemas.microsoft.com/office/drawing/2014/main" id="{0C3C9E68-77A0-FF2F-634C-2A096C85FC0E}"/>
                </a:ext>
              </a:extLst>
            </p:cNvPr>
            <p:cNvGrpSpPr>
              <a:grpSpLocks noChangeAspect="1"/>
            </p:cNvGrpSpPr>
            <p:nvPr/>
          </p:nvGrpSpPr>
          <p:grpSpPr bwMode="auto">
            <a:xfrm>
              <a:off x="7094818" y="2392013"/>
              <a:ext cx="2539268" cy="1542004"/>
              <a:chOff x="538115" y="2342244"/>
              <a:chExt cx="6736746" cy="3875068"/>
            </a:xfrm>
          </p:grpSpPr>
          <p:pic>
            <p:nvPicPr>
              <p:cNvPr id="26" name="Picture 13">
                <a:extLst>
                  <a:ext uri="{FF2B5EF4-FFF2-40B4-BE49-F238E27FC236}">
                    <a16:creationId xmlns:a16="http://schemas.microsoft.com/office/drawing/2014/main" id="{668AA392-DDBE-2CF2-9C75-2C6C62D5A58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14">
                <a:extLst>
                  <a:ext uri="{FF2B5EF4-FFF2-40B4-BE49-F238E27FC236}">
                    <a16:creationId xmlns:a16="http://schemas.microsoft.com/office/drawing/2014/main" id="{21F63593-D354-8DCE-2E33-5F2C9C4552F2}"/>
                  </a:ext>
                </a:extLst>
              </p:cNvPr>
              <p:cNvSpPr/>
              <p:nvPr/>
            </p:nvSpPr>
            <p:spPr>
              <a:xfrm>
                <a:off x="1346069" y="2555131"/>
                <a:ext cx="5120837" cy="3225629"/>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latin typeface="Microsoft YaHei" panose="020B0503020204020204" pitchFamily="34" charset="-122"/>
                  <a:ea typeface="Microsoft YaHei" panose="020B0503020204020204" pitchFamily="34" charset="-122"/>
                </a:endParaRPr>
              </a:p>
            </p:txBody>
          </p:sp>
        </p:grpSp>
        <p:grpSp>
          <p:nvGrpSpPr>
            <p:cNvPr id="17" name="Group 9">
              <a:extLst>
                <a:ext uri="{FF2B5EF4-FFF2-40B4-BE49-F238E27FC236}">
                  <a16:creationId xmlns:a16="http://schemas.microsoft.com/office/drawing/2014/main" id="{D411C6A3-5F57-9115-96C2-169D699034EB}"/>
                </a:ext>
              </a:extLst>
            </p:cNvPr>
            <p:cNvGrpSpPr>
              <a:grpSpLocks noChangeAspect="1"/>
            </p:cNvGrpSpPr>
            <p:nvPr/>
          </p:nvGrpSpPr>
          <p:grpSpPr bwMode="auto">
            <a:xfrm>
              <a:off x="2496683" y="2387250"/>
              <a:ext cx="2540342" cy="1542004"/>
              <a:chOff x="538115" y="2342244"/>
              <a:chExt cx="6736746" cy="3875068"/>
            </a:xfrm>
          </p:grpSpPr>
          <p:pic>
            <p:nvPicPr>
              <p:cNvPr id="23" name="Picture 10">
                <a:extLst>
                  <a:ext uri="{FF2B5EF4-FFF2-40B4-BE49-F238E27FC236}">
                    <a16:creationId xmlns:a16="http://schemas.microsoft.com/office/drawing/2014/main" id="{87CCA365-85DD-FCF9-89AA-DD01AB85AF9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1">
                <a:extLst>
                  <a:ext uri="{FF2B5EF4-FFF2-40B4-BE49-F238E27FC236}">
                    <a16:creationId xmlns:a16="http://schemas.microsoft.com/office/drawing/2014/main" id="{AA062217-CD04-94C2-68C1-EA1FCF1F28C6}"/>
                  </a:ext>
                </a:extLst>
              </p:cNvPr>
              <p:cNvSpPr/>
              <p:nvPr/>
            </p:nvSpPr>
            <p:spPr>
              <a:xfrm>
                <a:off x="1345728" y="2555131"/>
                <a:ext cx="5121520" cy="3225629"/>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dirty="0">
                  <a:solidFill>
                    <a:srgbClr val="FFFFFF"/>
                  </a:solidFill>
                  <a:latin typeface="Microsoft YaHei" panose="020B0503020204020204" pitchFamily="34" charset="-122"/>
                  <a:ea typeface="Microsoft YaHei" panose="020B0503020204020204" pitchFamily="34" charset="-122"/>
                </a:endParaRPr>
              </a:p>
            </p:txBody>
          </p:sp>
        </p:grpSp>
        <p:grpSp>
          <p:nvGrpSpPr>
            <p:cNvPr id="19" name="Group 6">
              <a:extLst>
                <a:ext uri="{FF2B5EF4-FFF2-40B4-BE49-F238E27FC236}">
                  <a16:creationId xmlns:a16="http://schemas.microsoft.com/office/drawing/2014/main" id="{44F52E90-D2E6-7E4E-7F5B-D7A50DEA01D0}"/>
                </a:ext>
              </a:extLst>
            </p:cNvPr>
            <p:cNvGrpSpPr/>
            <p:nvPr/>
          </p:nvGrpSpPr>
          <p:grpSpPr bwMode="auto">
            <a:xfrm>
              <a:off x="4083560" y="1908087"/>
              <a:ext cx="3963590" cy="2406272"/>
              <a:chOff x="538115" y="2342244"/>
              <a:chExt cx="6736746" cy="3875068"/>
            </a:xfrm>
          </p:grpSpPr>
          <p:pic>
            <p:nvPicPr>
              <p:cNvPr id="20" name="Picture 7">
                <a:extLst>
                  <a:ext uri="{FF2B5EF4-FFF2-40B4-BE49-F238E27FC236}">
                    <a16:creationId xmlns:a16="http://schemas.microsoft.com/office/drawing/2014/main" id="{A844F21F-9041-2F80-DDAB-58CA6F380546}"/>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8">
                <a:extLst>
                  <a:ext uri="{FF2B5EF4-FFF2-40B4-BE49-F238E27FC236}">
                    <a16:creationId xmlns:a16="http://schemas.microsoft.com/office/drawing/2014/main" id="{85F540C2-C58E-270A-4F31-4AAC1C9A88CD}"/>
                  </a:ext>
                </a:extLst>
              </p:cNvPr>
              <p:cNvSpPr/>
              <p:nvPr/>
            </p:nvSpPr>
            <p:spPr>
              <a:xfrm>
                <a:off x="1343793" y="2553572"/>
                <a:ext cx="5123113" cy="3228145"/>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latin typeface="Microsoft YaHei" panose="020B0503020204020204" pitchFamily="34" charset="-122"/>
                  <a:ea typeface="Microsoft YaHei" panose="020B0503020204020204" pitchFamily="34" charset="-122"/>
                </a:endParaRPr>
              </a:p>
            </p:txBody>
          </p:sp>
        </p:grpSp>
      </p:grpSp>
      <p:sp>
        <p:nvSpPr>
          <p:cNvPr id="29" name="矩形 28">
            <a:extLst>
              <a:ext uri="{FF2B5EF4-FFF2-40B4-BE49-F238E27FC236}">
                <a16:creationId xmlns:a16="http://schemas.microsoft.com/office/drawing/2014/main" id="{067A946A-9365-97AD-AFE4-5CE236432B6A}"/>
              </a:ext>
            </a:extLst>
          </p:cNvPr>
          <p:cNvSpPr/>
          <p:nvPr/>
        </p:nvSpPr>
        <p:spPr>
          <a:xfrm>
            <a:off x="3857624" y="4272904"/>
            <a:ext cx="8334375" cy="2044820"/>
          </a:xfrm>
          <a:prstGeom prst="rect">
            <a:avLst/>
          </a:prstGeom>
          <a:gradFill>
            <a:gsLst>
              <a:gs pos="0">
                <a:srgbClr val="057173"/>
              </a:gs>
              <a:gs pos="100000">
                <a:srgbClr val="004D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Microsoft YaHei" panose="020B0503020204020204" pitchFamily="34" charset="-122"/>
              <a:ea typeface="Microsoft YaHei" panose="020B0503020204020204" pitchFamily="34" charset="-122"/>
            </a:endParaRPr>
          </a:p>
        </p:txBody>
      </p:sp>
      <p:grpSp>
        <p:nvGrpSpPr>
          <p:cNvPr id="30" name="组合 29">
            <a:extLst>
              <a:ext uri="{FF2B5EF4-FFF2-40B4-BE49-F238E27FC236}">
                <a16:creationId xmlns:a16="http://schemas.microsoft.com/office/drawing/2014/main" id="{113BE9CD-2490-6B66-35EE-46B5ADD38EF6}"/>
              </a:ext>
            </a:extLst>
          </p:cNvPr>
          <p:cNvGrpSpPr/>
          <p:nvPr/>
        </p:nvGrpSpPr>
        <p:grpSpPr>
          <a:xfrm>
            <a:off x="4101144" y="4446550"/>
            <a:ext cx="2223453" cy="1691134"/>
            <a:chOff x="3949866" y="4376040"/>
            <a:chExt cx="2223453" cy="1691134"/>
          </a:xfrm>
        </p:grpSpPr>
        <p:sp>
          <p:nvSpPr>
            <p:cNvPr id="31" name="文本框 30"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C98C30DA-D151-36E2-D043-EF83CBEE764F}"/>
                </a:ext>
              </a:extLst>
            </p:cNvPr>
            <p:cNvSpPr txBox="1">
              <a:spLocks noChangeArrowheads="1"/>
            </p:cNvSpPr>
            <p:nvPr/>
          </p:nvSpPr>
          <p:spPr bwMode="auto">
            <a:xfrm>
              <a:off x="3949866" y="5482399"/>
              <a:ext cx="22234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600" b="1" dirty="0">
                  <a:solidFill>
                    <a:schemeClr val="bg1"/>
                  </a:solidFill>
                  <a:latin typeface="Microsoft YaHei" panose="020B0503020204020204" pitchFamily="34" charset="-122"/>
                  <a:ea typeface="Microsoft YaHei" panose="020B0503020204020204" pitchFamily="34" charset="-122"/>
                  <a:sym typeface="Calibri" panose="020F0502020204030204" pitchFamily="34" charset="0"/>
                </a:rPr>
                <a:t>瓷砖、石材、地面及墙面铺装材料行业大买家</a:t>
              </a:r>
              <a:endParaRPr lang="en-US" altLang="zh-CN" sz="1600" b="1" dirty="0">
                <a:solidFill>
                  <a:schemeClr val="bg1"/>
                </a:solidFill>
                <a:latin typeface="Microsoft YaHei" panose="020B0503020204020204" pitchFamily="34" charset="-122"/>
                <a:ea typeface="Microsoft YaHei" panose="020B0503020204020204" pitchFamily="34" charset="-122"/>
                <a:sym typeface="Calibri" panose="020F0502020204030204" pitchFamily="34" charset="0"/>
              </a:endParaRPr>
            </a:p>
          </p:txBody>
        </p:sp>
        <p:cxnSp>
          <p:nvCxnSpPr>
            <p:cNvPr id="32" name="直接连接符 3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395746B2-73C9-0672-8506-86177C4FAAD8}"/>
                </a:ext>
              </a:extLst>
            </p:cNvPr>
            <p:cNvCxnSpPr>
              <a:cxnSpLocks/>
            </p:cNvCxnSpPr>
            <p:nvPr/>
          </p:nvCxnSpPr>
          <p:spPr>
            <a:xfrm>
              <a:off x="4969272" y="5348605"/>
              <a:ext cx="18464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本框 32"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71F718E2-5C2C-B306-2F1D-866F68A9B064}"/>
                </a:ext>
              </a:extLst>
            </p:cNvPr>
            <p:cNvSpPr txBox="1">
              <a:spLocks noChangeArrowheads="1"/>
            </p:cNvSpPr>
            <p:nvPr/>
          </p:nvSpPr>
          <p:spPr bwMode="auto">
            <a:xfrm>
              <a:off x="4321451" y="4376040"/>
              <a:ext cx="14802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en-US" altLang="zh-CN" sz="4800" b="1" dirty="0">
                  <a:solidFill>
                    <a:schemeClr val="bg1"/>
                  </a:solidFill>
                  <a:latin typeface="Microsoft YaHei" panose="020B0503020204020204" pitchFamily="34" charset="-122"/>
                  <a:ea typeface="Microsoft YaHei" panose="020B0503020204020204" pitchFamily="34" charset="-122"/>
                  <a:sym typeface="Calibri" panose="020F0502020204030204" pitchFamily="34" charset="0"/>
                </a:rPr>
                <a:t>30+</a:t>
              </a:r>
            </a:p>
          </p:txBody>
        </p:sp>
      </p:grpSp>
      <p:grpSp>
        <p:nvGrpSpPr>
          <p:cNvPr id="34" name="组合 33">
            <a:extLst>
              <a:ext uri="{FF2B5EF4-FFF2-40B4-BE49-F238E27FC236}">
                <a16:creationId xmlns:a16="http://schemas.microsoft.com/office/drawing/2014/main" id="{8FD31BF2-AC27-A01F-434D-489209A2420F}"/>
              </a:ext>
            </a:extLst>
          </p:cNvPr>
          <p:cNvGrpSpPr/>
          <p:nvPr/>
        </p:nvGrpSpPr>
        <p:grpSpPr>
          <a:xfrm>
            <a:off x="7251196" y="4446550"/>
            <a:ext cx="1547230" cy="1575797"/>
            <a:chOff x="6933479" y="4376040"/>
            <a:chExt cx="1547230" cy="1575797"/>
          </a:xfrm>
        </p:grpSpPr>
        <p:sp>
          <p:nvSpPr>
            <p:cNvPr id="35" name="文本框 34"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2D03FBAC-AAD5-6EC4-73AA-4E37ED3D3414}"/>
                </a:ext>
              </a:extLst>
            </p:cNvPr>
            <p:cNvSpPr txBox="1">
              <a:spLocks noChangeArrowheads="1"/>
            </p:cNvSpPr>
            <p:nvPr/>
          </p:nvSpPr>
          <p:spPr bwMode="auto">
            <a:xfrm>
              <a:off x="6966952" y="4376040"/>
              <a:ext cx="14802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en-US" altLang="zh-CN" sz="4800" b="1" dirty="0">
                  <a:solidFill>
                    <a:schemeClr val="bg1"/>
                  </a:solidFill>
                  <a:latin typeface="Microsoft YaHei" panose="020B0503020204020204" pitchFamily="34" charset="-122"/>
                  <a:ea typeface="Microsoft YaHei" panose="020B0503020204020204" pitchFamily="34" charset="-122"/>
                  <a:sym typeface="Calibri" panose="020F0502020204030204" pitchFamily="34" charset="0"/>
                </a:rPr>
                <a:t>90+</a:t>
              </a:r>
            </a:p>
          </p:txBody>
        </p:sp>
        <p:sp>
          <p:nvSpPr>
            <p:cNvPr id="36" name="文本框 35"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2B81E56C-5833-ED43-6308-C9662F4CC25E}"/>
                </a:ext>
              </a:extLst>
            </p:cNvPr>
            <p:cNvSpPr txBox="1">
              <a:spLocks noChangeArrowheads="1"/>
            </p:cNvSpPr>
            <p:nvPr/>
          </p:nvSpPr>
          <p:spPr bwMode="auto">
            <a:xfrm>
              <a:off x="6933479" y="5613283"/>
              <a:ext cx="15472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600" b="1" dirty="0">
                  <a:solidFill>
                    <a:schemeClr val="bg1"/>
                  </a:solidFill>
                  <a:latin typeface="Microsoft YaHei" panose="020B0503020204020204" pitchFamily="34" charset="-122"/>
                  <a:ea typeface="Microsoft YaHei" panose="020B0503020204020204" pitchFamily="34" charset="-122"/>
                  <a:sym typeface="Calibri" panose="020F0502020204030204" pitchFamily="34" charset="0"/>
                </a:rPr>
                <a:t>商贸配对会议</a:t>
              </a:r>
              <a:endParaRPr lang="en-US" altLang="zh-CN" sz="1600" b="1" dirty="0">
                <a:solidFill>
                  <a:schemeClr val="bg1"/>
                </a:solidFill>
                <a:latin typeface="Microsoft YaHei" panose="020B0503020204020204" pitchFamily="34" charset="-122"/>
                <a:ea typeface="Microsoft YaHei" panose="020B0503020204020204" pitchFamily="34" charset="-122"/>
                <a:sym typeface="Calibri" panose="020F0502020204030204" pitchFamily="34" charset="0"/>
              </a:endParaRPr>
            </a:p>
          </p:txBody>
        </p:sp>
        <p:cxnSp>
          <p:nvCxnSpPr>
            <p:cNvPr id="37" name="直接连接符 36"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2BF1D29A-08C0-09A9-2695-68B84A7BB89D}"/>
                </a:ext>
              </a:extLst>
            </p:cNvPr>
            <p:cNvCxnSpPr>
              <a:cxnSpLocks/>
            </p:cNvCxnSpPr>
            <p:nvPr/>
          </p:nvCxnSpPr>
          <p:spPr>
            <a:xfrm>
              <a:off x="7614773" y="5348605"/>
              <a:ext cx="18464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组合 37">
            <a:extLst>
              <a:ext uri="{FF2B5EF4-FFF2-40B4-BE49-F238E27FC236}">
                <a16:creationId xmlns:a16="http://schemas.microsoft.com/office/drawing/2014/main" id="{2A9288BC-263E-19C3-673B-E7BAED93CDE1}"/>
              </a:ext>
            </a:extLst>
          </p:cNvPr>
          <p:cNvGrpSpPr/>
          <p:nvPr/>
        </p:nvGrpSpPr>
        <p:grpSpPr>
          <a:xfrm>
            <a:off x="9935694" y="4446550"/>
            <a:ext cx="1871231" cy="1718206"/>
            <a:chOff x="9784416" y="4376040"/>
            <a:chExt cx="1871231" cy="1718206"/>
          </a:xfrm>
        </p:grpSpPr>
        <p:sp>
          <p:nvSpPr>
            <p:cNvPr id="39" name="文本框 3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C9CC5A32-778C-347D-FC84-CFBD7047FB7D}"/>
                </a:ext>
              </a:extLst>
            </p:cNvPr>
            <p:cNvSpPr txBox="1">
              <a:spLocks noChangeArrowheads="1"/>
            </p:cNvSpPr>
            <p:nvPr/>
          </p:nvSpPr>
          <p:spPr bwMode="auto">
            <a:xfrm>
              <a:off x="9784416" y="4376040"/>
              <a:ext cx="18712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en-US" altLang="zh-CN" sz="4400" b="1" dirty="0">
                  <a:solidFill>
                    <a:schemeClr val="bg1"/>
                  </a:solidFill>
                  <a:latin typeface="Microsoft YaHei" panose="020B0503020204020204" pitchFamily="34" charset="-122"/>
                  <a:ea typeface="Microsoft YaHei" panose="020B0503020204020204" pitchFamily="34" charset="-122"/>
                  <a:sym typeface="Calibri" panose="020F0502020204030204" pitchFamily="34" charset="0"/>
                </a:rPr>
                <a:t>1400</a:t>
              </a:r>
            </a:p>
          </p:txBody>
        </p:sp>
        <p:sp>
          <p:nvSpPr>
            <p:cNvPr id="40" name="文本框 3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0D226585-8A38-B609-BA3E-D054647D0B26}"/>
                </a:ext>
              </a:extLst>
            </p:cNvPr>
            <p:cNvSpPr txBox="1">
              <a:spLocks noChangeArrowheads="1"/>
            </p:cNvSpPr>
            <p:nvPr/>
          </p:nvSpPr>
          <p:spPr bwMode="auto">
            <a:xfrm>
              <a:off x="9877283" y="5509471"/>
              <a:ext cx="1685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600" b="1" dirty="0">
                  <a:solidFill>
                    <a:schemeClr val="bg1"/>
                  </a:solidFill>
                  <a:latin typeface="Microsoft YaHei" panose="020B0503020204020204" pitchFamily="34" charset="-122"/>
                  <a:ea typeface="Microsoft YaHei" panose="020B0503020204020204" pitchFamily="34" charset="-122"/>
                  <a:sym typeface="Calibri" panose="020F0502020204030204" pitchFamily="34" charset="0"/>
                </a:rPr>
                <a:t>展期三天会议时间持续</a:t>
              </a:r>
              <a:r>
                <a:rPr lang="en-US" altLang="zh-CN" sz="1400" b="1" dirty="0">
                  <a:solidFill>
                    <a:schemeClr val="bg1"/>
                  </a:solidFill>
                  <a:latin typeface="Microsoft YaHei" panose="020B0503020204020204" pitchFamily="34" charset="-122"/>
                  <a:ea typeface="Microsoft YaHei" panose="020B0503020204020204" pitchFamily="34" charset="-122"/>
                  <a:sym typeface="Calibri" panose="020F0502020204030204" pitchFamily="34" charset="0"/>
                </a:rPr>
                <a:t>1400</a:t>
              </a:r>
              <a:r>
                <a:rPr lang="zh-CN" altLang="en-US" sz="1600" b="1" dirty="0">
                  <a:solidFill>
                    <a:schemeClr val="bg1"/>
                  </a:solidFill>
                  <a:latin typeface="Microsoft YaHei" panose="020B0503020204020204" pitchFamily="34" charset="-122"/>
                  <a:ea typeface="Microsoft YaHei" panose="020B0503020204020204" pitchFamily="34" charset="-122"/>
                  <a:sym typeface="Calibri" panose="020F0502020204030204" pitchFamily="34" charset="0"/>
                </a:rPr>
                <a:t>分钟</a:t>
              </a:r>
              <a:endParaRPr lang="en-US" altLang="zh-CN" sz="1600" b="1" dirty="0">
                <a:solidFill>
                  <a:schemeClr val="bg1"/>
                </a:solidFill>
                <a:latin typeface="Microsoft YaHei" panose="020B0503020204020204" pitchFamily="34" charset="-122"/>
                <a:ea typeface="Microsoft YaHei" panose="020B0503020204020204" pitchFamily="34" charset="-122"/>
                <a:sym typeface="Calibri" panose="020F0502020204030204" pitchFamily="34" charset="0"/>
              </a:endParaRPr>
            </a:p>
          </p:txBody>
        </p:sp>
        <p:cxnSp>
          <p:nvCxnSpPr>
            <p:cNvPr id="41" name="直接连接符 40"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2DE2EF21-0E37-0267-3627-F35E3C7FC946}"/>
                </a:ext>
              </a:extLst>
            </p:cNvPr>
            <p:cNvCxnSpPr>
              <a:cxnSpLocks/>
            </p:cNvCxnSpPr>
            <p:nvPr/>
          </p:nvCxnSpPr>
          <p:spPr>
            <a:xfrm>
              <a:off x="10627710" y="5348605"/>
              <a:ext cx="18464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4660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p:pic>
      <p:pic>
        <p:nvPicPr>
          <p:cNvPr id="12" name="图片占位符 11"/>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p:blipFill>
        <p:spPr/>
      </p:pic>
      <p:pic>
        <p:nvPicPr>
          <p:cNvPr id="14" name="图片占位符 13"/>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p:blipFill>
        <p:spPr/>
      </p:pic>
      <p:pic>
        <p:nvPicPr>
          <p:cNvPr id="16" name="图片占位符 15"/>
          <p:cNvPicPr>
            <a:picLocks noGrp="1" noChangeAspect="1"/>
          </p:cNvPicPr>
          <p:nvPr>
            <p:ph type="pic" sz="quarter" idx="13"/>
          </p:nvPr>
        </p:nvPicPr>
        <p:blipFill>
          <a:blip r:embed="rId6" cstate="email">
            <a:extLst>
              <a:ext uri="{28A0092B-C50C-407E-A947-70E740481C1C}">
                <a14:useLocalDpi xmlns:a14="http://schemas.microsoft.com/office/drawing/2010/main"/>
              </a:ext>
            </a:extLst>
          </a:blip>
          <a:srcRect/>
          <a:stretch/>
        </p:blipFill>
        <p:spPr/>
      </p:pic>
      <p:sp>
        <p:nvSpPr>
          <p:cNvPr id="17" name="文本框 16">
            <a:extLst>
              <a:ext uri="{FF2B5EF4-FFF2-40B4-BE49-F238E27FC236}">
                <a16:creationId xmlns:a16="http://schemas.microsoft.com/office/drawing/2014/main" id="{4FD7958E-7FA4-49C7-4491-1C20CB4D99D8}"/>
              </a:ext>
            </a:extLst>
          </p:cNvPr>
          <p:cNvSpPr txBox="1"/>
          <p:nvPr/>
        </p:nvSpPr>
        <p:spPr>
          <a:xfrm>
            <a:off x="174101" y="5121904"/>
            <a:ext cx="11620106" cy="1023742"/>
          </a:xfrm>
          <a:prstGeom prst="rect">
            <a:avLst/>
          </a:prstGeom>
          <a:noFill/>
        </p:spPr>
        <p:txBody>
          <a:bodyPr wrap="square">
            <a:spAutoFit/>
          </a:bodyPr>
          <a:lstStyle/>
          <a:p>
            <a:pPr indent="457200" algn="ctr">
              <a:lnSpc>
                <a:spcPct val="150000"/>
              </a:lnSpc>
            </a:pPr>
            <a:r>
              <a:rPr lang="zh-CN" altLang="en-US" sz="1400" b="1" i="0" dirty="0">
                <a:solidFill>
                  <a:srgbClr val="004D91"/>
                </a:solidFill>
                <a:effectLst/>
                <a:latin typeface="Microsoft YaHei" panose="020B0503020204020204" pitchFamily="34" charset="-122"/>
                <a:ea typeface="Microsoft YaHei" panose="020B0503020204020204" pitchFamily="34" charset="-122"/>
              </a:rPr>
              <a:t> 前沿材料激发设计灵感</a:t>
            </a:r>
          </a:p>
          <a:p>
            <a:pPr indent="457200" algn="ctr">
              <a:lnSpc>
                <a:spcPct val="150000"/>
              </a:lnSpc>
            </a:pPr>
            <a:endParaRPr lang="zh-CN" altLang="en-US" sz="1400" b="0" i="0" dirty="0">
              <a:solidFill>
                <a:srgbClr val="000000"/>
              </a:solidFill>
              <a:effectLst/>
              <a:latin typeface="Microsoft YaHei" panose="020B0503020204020204" pitchFamily="34" charset="-122"/>
              <a:ea typeface="Microsoft YaHei" panose="020B0503020204020204" pitchFamily="34" charset="-122"/>
            </a:endParaRPr>
          </a:p>
          <a:p>
            <a:pPr indent="457200" algn="ctr">
              <a:lnSpc>
                <a:spcPct val="150000"/>
              </a:lnSpc>
            </a:pPr>
            <a:r>
              <a:rPr lang="zh-CN" altLang="en-US" sz="1400" b="0" i="0" dirty="0">
                <a:solidFill>
                  <a:srgbClr val="000000"/>
                </a:solidFill>
                <a:effectLst/>
                <a:latin typeface="Microsoft YaHei" panose="020B0503020204020204" pitchFamily="34" charset="-122"/>
                <a:ea typeface="Microsoft YaHei" panose="020B0503020204020204" pitchFamily="34" charset="-122"/>
              </a:rPr>
              <a:t>石材、</a:t>
            </a:r>
            <a:r>
              <a:rPr lang="en-US" altLang="zh-CN" sz="1400" b="0" i="0" dirty="0">
                <a:solidFill>
                  <a:srgbClr val="000000"/>
                </a:solidFill>
                <a:effectLst/>
                <a:latin typeface="Microsoft YaHei" panose="020B0503020204020204" pitchFamily="34" charset="-122"/>
                <a:ea typeface="Microsoft YaHei" panose="020B0503020204020204" pitchFamily="34" charset="-122"/>
              </a:rPr>
              <a:t>UHPC</a:t>
            </a:r>
            <a:r>
              <a:rPr lang="zh-CN" altLang="en-US" sz="1400" b="0" i="0" dirty="0">
                <a:solidFill>
                  <a:srgbClr val="000000"/>
                </a:solidFill>
                <a:effectLst/>
                <a:latin typeface="Microsoft YaHei" panose="020B0503020204020204" pitchFamily="34" charset="-122"/>
                <a:ea typeface="Microsoft YaHei" panose="020B0503020204020204" pitchFamily="34" charset="-122"/>
              </a:rPr>
              <a:t>、岩板、集成墙板、艺术涂料、混凝土、弹性地材、环保新材、新型墙体材料、复合金属材料</a:t>
            </a:r>
            <a:r>
              <a:rPr lang="en-US" altLang="zh-CN" sz="1400" b="0" i="0" dirty="0">
                <a:solidFill>
                  <a:srgbClr val="000000"/>
                </a:solidFill>
                <a:effectLst/>
                <a:latin typeface="Microsoft YaHei" panose="020B0503020204020204" pitchFamily="34" charset="-122"/>
                <a:ea typeface="Microsoft YaHei" panose="020B0503020204020204" pitchFamily="34" charset="-122"/>
              </a:rPr>
              <a:t>…</a:t>
            </a:r>
            <a:endParaRPr lang="zh-CN" altLang="en-US" sz="1400" dirty="0">
              <a:latin typeface="Microsoft YaHei" panose="020B0503020204020204" pitchFamily="34" charset="-122"/>
              <a:ea typeface="Microsoft YaHei" panose="020B0503020204020204" pitchFamily="34" charset="-122"/>
            </a:endParaRPr>
          </a:p>
        </p:txBody>
      </p:sp>
      <p:sp>
        <p:nvSpPr>
          <p:cNvPr id="29" name="文本框 28">
            <a:extLst>
              <a:ext uri="{FF2B5EF4-FFF2-40B4-BE49-F238E27FC236}">
                <a16:creationId xmlns:a16="http://schemas.microsoft.com/office/drawing/2014/main" id="{9FCC3D97-3B57-C800-3519-E467049D2ECA}"/>
              </a:ext>
            </a:extLst>
          </p:cNvPr>
          <p:cNvSpPr txBox="1"/>
          <p:nvPr/>
        </p:nvSpPr>
        <p:spPr>
          <a:xfrm>
            <a:off x="3041009" y="3246431"/>
            <a:ext cx="6098796" cy="369332"/>
          </a:xfrm>
          <a:prstGeom prst="rect">
            <a:avLst/>
          </a:prstGeom>
          <a:noFill/>
        </p:spPr>
        <p:txBody>
          <a:bodyPr wrap="square">
            <a:spAutoFit/>
          </a:bodyPr>
          <a:lstStyle/>
          <a:p>
            <a:r>
              <a:rPr lang="zh-CN" altLang="en-US" sz="1800" b="1" i="0" dirty="0">
                <a:solidFill>
                  <a:srgbClr val="004D91"/>
                </a:solidFill>
                <a:effectLst/>
                <a:latin typeface="Microsoft YaHei" panose="020B0503020204020204" pitchFamily="34" charset="-122"/>
                <a:ea typeface="Microsoft YaHei" panose="020B0503020204020204" pitchFamily="34" charset="-122"/>
              </a:rPr>
              <a:t>设</a:t>
            </a:r>
            <a:endParaRPr lang="zh-CN" altLang="en-US" dirty="0"/>
          </a:p>
        </p:txBody>
      </p:sp>
      <p:grpSp>
        <p:nvGrpSpPr>
          <p:cNvPr id="2" name="Group 2">
            <a:extLst>
              <a:ext uri="{FF2B5EF4-FFF2-40B4-BE49-F238E27FC236}">
                <a16:creationId xmlns:a16="http://schemas.microsoft.com/office/drawing/2014/main" id="{923C6413-66E6-9970-105B-AC22CB1F0AFD}"/>
              </a:ext>
            </a:extLst>
          </p:cNvPr>
          <p:cNvGrpSpPr/>
          <p:nvPr/>
        </p:nvGrpSpPr>
        <p:grpSpPr>
          <a:xfrm>
            <a:off x="1" y="0"/>
            <a:ext cx="12192000" cy="710005"/>
            <a:chOff x="0" y="0"/>
            <a:chExt cx="24384000" cy="1420010"/>
          </a:xfrm>
        </p:grpSpPr>
        <p:sp>
          <p:nvSpPr>
            <p:cNvPr id="3" name="Freeform 3">
              <a:extLst>
                <a:ext uri="{FF2B5EF4-FFF2-40B4-BE49-F238E27FC236}">
                  <a16:creationId xmlns:a16="http://schemas.microsoft.com/office/drawing/2014/main" id="{8555E487-D1AA-5B3B-E10F-8543BF3BA4BF}"/>
                </a:ext>
              </a:extLst>
            </p:cNvPr>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175052"/>
            </a:solidFill>
          </p:spPr>
          <p:txBody>
            <a:bodyPr/>
            <a:lstStyle/>
            <a:p>
              <a:endParaRPr lang="en-US"/>
            </a:p>
          </p:txBody>
        </p:sp>
      </p:grpSp>
      <p:grpSp>
        <p:nvGrpSpPr>
          <p:cNvPr id="5" name="Group 4">
            <a:extLst>
              <a:ext uri="{FF2B5EF4-FFF2-40B4-BE49-F238E27FC236}">
                <a16:creationId xmlns:a16="http://schemas.microsoft.com/office/drawing/2014/main" id="{F4772E18-493F-62EA-9DAB-52E3A7AA404E}"/>
              </a:ext>
            </a:extLst>
          </p:cNvPr>
          <p:cNvGrpSpPr/>
          <p:nvPr/>
        </p:nvGrpSpPr>
        <p:grpSpPr>
          <a:xfrm>
            <a:off x="11559095" y="123546"/>
            <a:ext cx="459161" cy="459161"/>
            <a:chOff x="0" y="0"/>
            <a:chExt cx="918322" cy="918322"/>
          </a:xfrm>
        </p:grpSpPr>
        <p:sp>
          <p:nvSpPr>
            <p:cNvPr id="6" name="Freeform 5">
              <a:extLst>
                <a:ext uri="{FF2B5EF4-FFF2-40B4-BE49-F238E27FC236}">
                  <a16:creationId xmlns:a16="http://schemas.microsoft.com/office/drawing/2014/main" id="{B4CDD0C7-4901-1B80-6E47-2F8F86336783}"/>
                </a:ext>
              </a:extLst>
            </p:cNvPr>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7" name="TextBox 6">
            <a:extLst>
              <a:ext uri="{FF2B5EF4-FFF2-40B4-BE49-F238E27FC236}">
                <a16:creationId xmlns:a16="http://schemas.microsoft.com/office/drawing/2014/main" id="{0A259AB8-1BE4-8EC0-6A19-CDB673C9BE35}"/>
              </a:ext>
            </a:extLst>
          </p:cNvPr>
          <p:cNvSpPr txBox="1"/>
          <p:nvPr/>
        </p:nvSpPr>
        <p:spPr>
          <a:xfrm>
            <a:off x="11628267" y="208450"/>
            <a:ext cx="396991" cy="264175"/>
          </a:xfrm>
          <a:prstGeom prst="rect">
            <a:avLst/>
          </a:prstGeom>
        </p:spPr>
        <p:txBody>
          <a:bodyPr lIns="0" tIns="0" rIns="0" bIns="0" rtlCol="0" anchor="t">
            <a:spAutoFit/>
          </a:bodyPr>
          <a:lstStyle/>
          <a:p>
            <a:pPr>
              <a:lnSpc>
                <a:spcPts val="2160"/>
              </a:lnSpc>
            </a:pPr>
            <a:r>
              <a:rPr lang="en-US">
                <a:solidFill>
                  <a:srgbClr val="175052"/>
                </a:solidFill>
                <a:latin typeface="Microsoft YaHei" panose="020B0503020204020204" pitchFamily="34" charset="-122"/>
                <a:ea typeface="Microsoft YaHei" panose="020B0503020204020204" pitchFamily="34" charset="-122"/>
              </a:rPr>
              <a:t>01</a:t>
            </a:r>
          </a:p>
        </p:txBody>
      </p:sp>
      <p:sp>
        <p:nvSpPr>
          <p:cNvPr id="8" name="TextBox 7">
            <a:extLst>
              <a:ext uri="{FF2B5EF4-FFF2-40B4-BE49-F238E27FC236}">
                <a16:creationId xmlns:a16="http://schemas.microsoft.com/office/drawing/2014/main" id="{9F36D837-99D9-F53D-7676-FCA715BF3E40}"/>
              </a:ext>
            </a:extLst>
          </p:cNvPr>
          <p:cNvSpPr txBox="1"/>
          <p:nvPr/>
        </p:nvSpPr>
        <p:spPr>
          <a:xfrm>
            <a:off x="233083" y="170331"/>
            <a:ext cx="2470673" cy="419795"/>
          </a:xfrm>
          <a:prstGeom prst="rect">
            <a:avLst/>
          </a:prstGeom>
        </p:spPr>
        <p:txBody>
          <a:bodyPr lIns="0" tIns="0" rIns="0" bIns="0" rtlCol="0" anchor="t">
            <a:spAutoFit/>
          </a:bodyPr>
          <a:lstStyle/>
          <a:p>
            <a:pPr>
              <a:lnSpc>
                <a:spcPts val="3360"/>
              </a:lnSpc>
            </a:pPr>
            <a:r>
              <a:rPr lang="en-US" sz="2800">
                <a:solidFill>
                  <a:srgbClr val="FFFFFF"/>
                </a:solidFill>
                <a:latin typeface="Microsoft YaHei" panose="020B0503020204020204" pitchFamily="34" charset="-122"/>
                <a:ea typeface="Microsoft YaHei" panose="020B0503020204020204" pitchFamily="34" charset="-122"/>
              </a:rPr>
              <a:t>工作计划安排</a:t>
            </a:r>
          </a:p>
        </p:txBody>
      </p:sp>
      <p:sp>
        <p:nvSpPr>
          <p:cNvPr id="9" name="TextBox 8">
            <a:extLst>
              <a:ext uri="{FF2B5EF4-FFF2-40B4-BE49-F238E27FC236}">
                <a16:creationId xmlns:a16="http://schemas.microsoft.com/office/drawing/2014/main" id="{6B1BCD2F-F466-4E19-33A3-A43BE804EDE7}"/>
              </a:ext>
            </a:extLst>
          </p:cNvPr>
          <p:cNvSpPr txBox="1"/>
          <p:nvPr/>
        </p:nvSpPr>
        <p:spPr>
          <a:xfrm>
            <a:off x="2493902" y="388910"/>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WORK SCHEDULE</a:t>
            </a:r>
          </a:p>
        </p:txBody>
      </p:sp>
      <p:grpSp>
        <p:nvGrpSpPr>
          <p:cNvPr id="11" name="Group 9">
            <a:extLst>
              <a:ext uri="{FF2B5EF4-FFF2-40B4-BE49-F238E27FC236}">
                <a16:creationId xmlns:a16="http://schemas.microsoft.com/office/drawing/2014/main" id="{88E3C8E2-3853-B6A5-7705-1A4D2F29719E}"/>
              </a:ext>
            </a:extLst>
          </p:cNvPr>
          <p:cNvGrpSpPr/>
          <p:nvPr/>
        </p:nvGrpSpPr>
        <p:grpSpPr>
          <a:xfrm>
            <a:off x="1" y="0"/>
            <a:ext cx="12192000" cy="710005"/>
            <a:chOff x="0" y="0"/>
            <a:chExt cx="24384000" cy="1420010"/>
          </a:xfrm>
        </p:grpSpPr>
        <p:sp>
          <p:nvSpPr>
            <p:cNvPr id="13" name="Freeform 10">
              <a:extLst>
                <a:ext uri="{FF2B5EF4-FFF2-40B4-BE49-F238E27FC236}">
                  <a16:creationId xmlns:a16="http://schemas.microsoft.com/office/drawing/2014/main" id="{60E0D24B-446F-2A0E-323A-A99AA3A85797}"/>
                </a:ext>
              </a:extLst>
            </p:cNvPr>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sp>
        <p:nvSpPr>
          <p:cNvPr id="15" name="TextBox 13">
            <a:extLst>
              <a:ext uri="{FF2B5EF4-FFF2-40B4-BE49-F238E27FC236}">
                <a16:creationId xmlns:a16="http://schemas.microsoft.com/office/drawing/2014/main" id="{B796D49C-84E4-D2B1-8357-33AEC607E0CF}"/>
              </a:ext>
            </a:extLst>
          </p:cNvPr>
          <p:cNvSpPr txBox="1"/>
          <p:nvPr/>
        </p:nvSpPr>
        <p:spPr>
          <a:xfrm>
            <a:off x="848147" y="170331"/>
            <a:ext cx="9378929" cy="371897"/>
          </a:xfrm>
          <a:prstGeom prst="rect">
            <a:avLst/>
          </a:prstGeom>
        </p:spPr>
        <p:txBody>
          <a:bodyPr wrap="square" lIns="0" tIns="0" rIns="0" bIns="0" rtlCol="0" anchor="t">
            <a:spAutoFit/>
          </a:bodyPr>
          <a:lstStyle/>
          <a:p>
            <a:pPr>
              <a:lnSpc>
                <a:spcPts val="2913"/>
              </a:lnSpc>
              <a:spcBef>
                <a:spcPct val="0"/>
              </a:spcBef>
            </a:pPr>
            <a:r>
              <a:rPr lang="en-US" altLang="zh-CN" sz="2800" b="1" spc="37" dirty="0">
                <a:solidFill>
                  <a:schemeClr val="bg1"/>
                </a:solidFill>
                <a:latin typeface="Microsoft YaHei" panose="020B0503020204020204" pitchFamily="34" charset="-122"/>
                <a:ea typeface="Microsoft YaHei" panose="020B0503020204020204" pitchFamily="34" charset="-122"/>
              </a:rPr>
              <a:t>SURFACES China </a:t>
            </a:r>
            <a:r>
              <a:rPr lang="zh-CN" altLang="en-US" sz="2800" b="1" spc="37" dirty="0">
                <a:solidFill>
                  <a:schemeClr val="bg1"/>
                </a:solidFill>
                <a:latin typeface="Microsoft YaHei" panose="020B0503020204020204" pitchFamily="34" charset="-122"/>
                <a:ea typeface="Microsoft YaHei" panose="020B0503020204020204" pitchFamily="34" charset="-122"/>
              </a:rPr>
              <a:t>现场活动</a:t>
            </a:r>
            <a:r>
              <a:rPr lang="en-US" altLang="zh-CN" sz="2800" b="1" spc="37" dirty="0">
                <a:solidFill>
                  <a:schemeClr val="bg1"/>
                </a:solidFill>
                <a:latin typeface="Microsoft YaHei" panose="020B0503020204020204" pitchFamily="34" charset="-122"/>
                <a:ea typeface="Microsoft YaHei" panose="020B0503020204020204" pitchFamily="34" charset="-122"/>
              </a:rPr>
              <a:t>——</a:t>
            </a:r>
            <a:r>
              <a:rPr lang="zh-CN" altLang="en-US" sz="2800" b="1" spc="37" dirty="0">
                <a:solidFill>
                  <a:schemeClr val="bg1"/>
                </a:solidFill>
                <a:latin typeface="Microsoft YaHei" panose="020B0503020204020204" pitchFamily="34" charset="-122"/>
                <a:ea typeface="Microsoft YaHei" panose="020B0503020204020204" pitchFamily="34" charset="-122"/>
              </a:rPr>
              <a:t>宝藏材料馆</a:t>
            </a:r>
          </a:p>
        </p:txBody>
      </p:sp>
      <p:sp>
        <p:nvSpPr>
          <p:cNvPr id="19" name="AutoShape 12">
            <a:extLst>
              <a:ext uri="{FF2B5EF4-FFF2-40B4-BE49-F238E27FC236}">
                <a16:creationId xmlns:a16="http://schemas.microsoft.com/office/drawing/2014/main" id="{649D1EEA-EE5C-B9ED-A24C-FA7C93F883DB}"/>
              </a:ext>
            </a:extLst>
          </p:cNvPr>
          <p:cNvSpPr/>
          <p:nvPr/>
        </p:nvSpPr>
        <p:spPr>
          <a:xfrm flipH="1">
            <a:off x="475498" y="-58940"/>
            <a:ext cx="4658" cy="768945"/>
          </a:xfrm>
          <a:prstGeom prst="line">
            <a:avLst/>
          </a:prstGeom>
          <a:ln w="38100" cap="flat">
            <a:solidFill>
              <a:srgbClr val="FFFFFF"/>
            </a:solidFill>
            <a:prstDash val="solid"/>
            <a:headEnd type="none" w="sm" len="sm"/>
            <a:tailEnd type="none" w="sm" len="sm"/>
          </a:ln>
        </p:spPr>
        <p:txBody>
          <a:bodyPr/>
          <a:lstStyle/>
          <a:p>
            <a:endParaRPr lang="en-US"/>
          </a:p>
        </p:txBody>
      </p:sp>
      <p:sp>
        <p:nvSpPr>
          <p:cNvPr id="21" name="Freeform 59">
            <a:extLst>
              <a:ext uri="{FF2B5EF4-FFF2-40B4-BE49-F238E27FC236}">
                <a16:creationId xmlns:a16="http://schemas.microsoft.com/office/drawing/2014/main" id="{34C7979E-7D9D-F76D-FF82-348FB6AE260A}"/>
              </a:ext>
            </a:extLst>
          </p:cNvPr>
          <p:cNvSpPr/>
          <p:nvPr/>
        </p:nvSpPr>
        <p:spPr>
          <a:xfrm>
            <a:off x="10328594" y="88269"/>
            <a:ext cx="1831616" cy="507511"/>
          </a:xfrm>
          <a:custGeom>
            <a:avLst/>
            <a:gdLst/>
            <a:ahLst/>
            <a:cxnLst/>
            <a:rect l="l" t="t" r="r" b="b"/>
            <a:pathLst>
              <a:path w="2747424" h="761266">
                <a:moveTo>
                  <a:pt x="0" y="0"/>
                </a:moveTo>
                <a:lnTo>
                  <a:pt x="2747425" y="0"/>
                </a:lnTo>
                <a:lnTo>
                  <a:pt x="2747425" y="761266"/>
                </a:lnTo>
                <a:lnTo>
                  <a:pt x="0" y="761266"/>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508000" cy="6858000"/>
          </a:xfrm>
          <a:prstGeom prst="rect">
            <a:avLst/>
          </a:prstGeom>
          <a:solidFill>
            <a:srgbClr val="00295B"/>
          </a:solidFill>
        </p:spPr>
        <p:txBody>
          <a:bodyPr/>
          <a:lstStyle/>
          <a:p>
            <a:endParaRPr lang="en-US"/>
          </a:p>
        </p:txBody>
      </p:sp>
      <p:grpSp>
        <p:nvGrpSpPr>
          <p:cNvPr id="5" name="Group 5"/>
          <p:cNvGrpSpPr/>
          <p:nvPr/>
        </p:nvGrpSpPr>
        <p:grpSpPr>
          <a:xfrm>
            <a:off x="0" y="5829529"/>
            <a:ext cx="12192000" cy="342671"/>
            <a:chOff x="0" y="0"/>
            <a:chExt cx="4816593" cy="135376"/>
          </a:xfrm>
        </p:grpSpPr>
        <p:sp>
          <p:nvSpPr>
            <p:cNvPr id="6" name="Freeform 6"/>
            <p:cNvSpPr/>
            <p:nvPr/>
          </p:nvSpPr>
          <p:spPr>
            <a:xfrm>
              <a:off x="0" y="0"/>
              <a:ext cx="4816592" cy="135376"/>
            </a:xfrm>
            <a:custGeom>
              <a:avLst/>
              <a:gdLst/>
              <a:ahLst/>
              <a:cxnLst/>
              <a:rect l="l" t="t" r="r" b="b"/>
              <a:pathLst>
                <a:path w="4816592" h="135376">
                  <a:moveTo>
                    <a:pt x="0" y="0"/>
                  </a:moveTo>
                  <a:lnTo>
                    <a:pt x="4816592" y="0"/>
                  </a:lnTo>
                  <a:lnTo>
                    <a:pt x="4816592" y="135376"/>
                  </a:lnTo>
                  <a:lnTo>
                    <a:pt x="0" y="135376"/>
                  </a:lnTo>
                  <a:close/>
                </a:path>
              </a:pathLst>
            </a:custGeom>
            <a:solidFill>
              <a:srgbClr val="00295B"/>
            </a:solidFill>
          </p:spPr>
          <p:txBody>
            <a:bodyPr/>
            <a:lstStyle/>
            <a:p>
              <a:endParaRPr lang="en-US"/>
            </a:p>
          </p:txBody>
        </p:sp>
        <p:sp>
          <p:nvSpPr>
            <p:cNvPr id="7" name="TextBox 7"/>
            <p:cNvSpPr txBox="1"/>
            <p:nvPr/>
          </p:nvSpPr>
          <p:spPr>
            <a:xfrm>
              <a:off x="0" y="-76200"/>
              <a:ext cx="812800" cy="889000"/>
            </a:xfrm>
            <a:prstGeom prst="rect">
              <a:avLst/>
            </a:prstGeom>
          </p:spPr>
          <p:txBody>
            <a:bodyPr lIns="33867" tIns="33867" rIns="33867" bIns="33867" rtlCol="0" anchor="ctr"/>
            <a:lstStyle/>
            <a:p>
              <a:pPr algn="ctr">
                <a:lnSpc>
                  <a:spcPts val="2600"/>
                </a:lnSpc>
              </a:pPr>
              <a:endParaRPr sz="1200">
                <a:latin typeface="Microsoft YaHei" panose="020B0503020204020204" pitchFamily="34" charset="-122"/>
                <a:ea typeface="Microsoft YaHei" panose="020B0503020204020204" pitchFamily="34" charset="-122"/>
              </a:endParaRPr>
            </a:p>
          </p:txBody>
        </p:sp>
      </p:grpSp>
      <p:sp>
        <p:nvSpPr>
          <p:cNvPr id="8" name="Freeform 8"/>
          <p:cNvSpPr/>
          <p:nvPr/>
        </p:nvSpPr>
        <p:spPr>
          <a:xfrm>
            <a:off x="9714685" y="1578075"/>
            <a:ext cx="1497084" cy="1497084"/>
          </a:xfrm>
          <a:custGeom>
            <a:avLst/>
            <a:gdLst/>
            <a:ahLst/>
            <a:cxnLst/>
            <a:rect l="l" t="t" r="r" b="b"/>
            <a:pathLst>
              <a:path w="2245626" h="2245626">
                <a:moveTo>
                  <a:pt x="0" y="0"/>
                </a:moveTo>
                <a:lnTo>
                  <a:pt x="2245626" y="0"/>
                </a:lnTo>
                <a:lnTo>
                  <a:pt x="2245626" y="2245626"/>
                </a:lnTo>
                <a:lnTo>
                  <a:pt x="0" y="224562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9" name="TextBox 9"/>
          <p:cNvSpPr txBox="1"/>
          <p:nvPr/>
        </p:nvSpPr>
        <p:spPr>
          <a:xfrm>
            <a:off x="6813550" y="749300"/>
            <a:ext cx="4502150" cy="671146"/>
          </a:xfrm>
          <a:prstGeom prst="rect">
            <a:avLst/>
          </a:prstGeom>
        </p:spPr>
        <p:txBody>
          <a:bodyPr lIns="0" tIns="0" rIns="0" bIns="0" rtlCol="0" anchor="t">
            <a:spAutoFit/>
          </a:bodyPr>
          <a:lstStyle/>
          <a:p>
            <a:pPr algn="r">
              <a:lnSpc>
                <a:spcPts val="5600"/>
              </a:lnSpc>
              <a:spcBef>
                <a:spcPct val="0"/>
              </a:spcBef>
            </a:pPr>
            <a:r>
              <a:rPr lang="en-US" sz="4000" b="1" spc="300" dirty="0">
                <a:solidFill>
                  <a:srgbClr val="175052"/>
                </a:solidFill>
                <a:latin typeface="Microsoft YaHei" panose="020B0503020204020204" pitchFamily="34" charset="-122"/>
                <a:ea typeface="Microsoft YaHei" panose="020B0503020204020204" pitchFamily="34" charset="-122"/>
              </a:rPr>
              <a:t>工程云采</a:t>
            </a:r>
          </a:p>
        </p:txBody>
      </p:sp>
      <p:grpSp>
        <p:nvGrpSpPr>
          <p:cNvPr id="10" name="Group 10"/>
          <p:cNvGrpSpPr/>
          <p:nvPr/>
        </p:nvGrpSpPr>
        <p:grpSpPr>
          <a:xfrm>
            <a:off x="1391298" y="3587622"/>
            <a:ext cx="9820470" cy="1846566"/>
            <a:chOff x="0" y="-95250"/>
            <a:chExt cx="19640941" cy="3693131"/>
          </a:xfrm>
        </p:grpSpPr>
        <p:sp>
          <p:nvSpPr>
            <p:cNvPr id="11" name="TextBox 11"/>
            <p:cNvSpPr txBox="1"/>
            <p:nvPr/>
          </p:nvSpPr>
          <p:spPr>
            <a:xfrm>
              <a:off x="0" y="991398"/>
              <a:ext cx="19640941" cy="2606483"/>
            </a:xfrm>
            <a:prstGeom prst="rect">
              <a:avLst/>
            </a:prstGeom>
          </p:spPr>
          <p:txBody>
            <a:bodyPr lIns="0" tIns="0" rIns="0" bIns="0" rtlCol="0" anchor="t">
              <a:spAutoFit/>
            </a:bodyPr>
            <a:lstStyle/>
            <a:p>
              <a:pPr>
                <a:lnSpc>
                  <a:spcPts val="2599"/>
                </a:lnSpc>
              </a:pPr>
              <a:r>
                <a:rPr lang="en-US" sz="1733" spc="129" dirty="0">
                  <a:solidFill>
                    <a:srgbClr val="000000"/>
                  </a:solidFill>
                  <a:latin typeface="Microsoft YaHei" panose="020B0503020204020204" pitchFamily="34" charset="-122"/>
                  <a:ea typeface="Microsoft YaHei" panose="020B0503020204020204" pitchFamily="34" charset="-122"/>
                </a:rPr>
                <a:t>工程云采是SURFACES China 针对微信客户端开发的小程序，集资讯、招采、互动于一体，合并了多项功能来呈现一个多维化的服务，助力SURFACES China 展商与观众交流合作触达精准客源。工程云采小程序将为参展企业和参会者提供便捷、高效的信息交流和商业合作平台，促进</a:t>
              </a:r>
              <a:r>
                <a:rPr lang="zh-CN" altLang="en-US" sz="1733" spc="129" dirty="0">
                  <a:solidFill>
                    <a:srgbClr val="000000"/>
                  </a:solidFill>
                  <a:latin typeface="Microsoft YaHei" panose="020B0503020204020204" pitchFamily="34" charset="-122"/>
                  <a:ea typeface="Microsoft YaHei" panose="020B0503020204020204" pitchFamily="34" charset="-122"/>
                </a:rPr>
                <a:t>瓷砖、石材、地面及墙面铺装材料行业</a:t>
              </a:r>
              <a:r>
                <a:rPr lang="en-US" sz="1733" spc="129" dirty="0">
                  <a:solidFill>
                    <a:srgbClr val="000000"/>
                  </a:solidFill>
                  <a:latin typeface="Microsoft YaHei" panose="020B0503020204020204" pitchFamily="34" charset="-122"/>
                  <a:ea typeface="Microsoft YaHei" panose="020B0503020204020204" pitchFamily="34" charset="-122"/>
                </a:rPr>
                <a:t>的发展和创新。</a:t>
              </a:r>
            </a:p>
          </p:txBody>
        </p:sp>
        <p:sp>
          <p:nvSpPr>
            <p:cNvPr id="12" name="TextBox 12"/>
            <p:cNvSpPr txBox="1"/>
            <p:nvPr/>
          </p:nvSpPr>
          <p:spPr>
            <a:xfrm>
              <a:off x="0" y="-95250"/>
              <a:ext cx="19640941" cy="709682"/>
            </a:xfrm>
            <a:prstGeom prst="rect">
              <a:avLst/>
            </a:prstGeom>
          </p:spPr>
          <p:txBody>
            <a:bodyPr lIns="0" tIns="0" rIns="0" bIns="0" rtlCol="0" anchor="t">
              <a:spAutoFit/>
            </a:bodyPr>
            <a:lstStyle/>
            <a:p>
              <a:pPr>
                <a:lnSpc>
                  <a:spcPts val="3000"/>
                </a:lnSpc>
              </a:pPr>
              <a:r>
                <a:rPr lang="en-US" sz="2000" b="1" spc="150" dirty="0">
                  <a:solidFill>
                    <a:srgbClr val="000000"/>
                  </a:solidFill>
                  <a:latin typeface="Microsoft YaHei" panose="020B0503020204020204" pitchFamily="34" charset="-122"/>
                  <a:ea typeface="Microsoft YaHei" panose="020B0503020204020204" pitchFamily="34" charset="-122"/>
                </a:rPr>
                <a:t>2023</a:t>
              </a:r>
              <a:r>
                <a:rPr lang="zh-CN" altLang="en-US" sz="2000" b="1" spc="150" dirty="0">
                  <a:solidFill>
                    <a:schemeClr val="accent2"/>
                  </a:solidFill>
                  <a:latin typeface="Microsoft YaHei" panose="020B0503020204020204" pitchFamily="34" charset="-122"/>
                  <a:ea typeface="Microsoft YaHei" panose="020B0503020204020204" pitchFamily="34" charset="-122"/>
                </a:rPr>
                <a:t>新增</a:t>
              </a:r>
              <a:r>
                <a:rPr lang="zh-CN" altLang="en-US" sz="2000" b="1" spc="150" dirty="0">
                  <a:solidFill>
                    <a:srgbClr val="000000"/>
                  </a:solidFill>
                  <a:latin typeface="Microsoft YaHei" panose="020B0503020204020204" pitchFamily="34" charset="-122"/>
                  <a:ea typeface="Microsoft YaHei" panose="020B0503020204020204" pitchFamily="34" charset="-122"/>
                </a:rPr>
                <a:t>线上</a:t>
              </a:r>
              <a:r>
                <a:rPr lang="en-US" sz="2000" b="1" spc="150" dirty="0">
                  <a:solidFill>
                    <a:srgbClr val="000000"/>
                  </a:solidFill>
                  <a:latin typeface="Microsoft YaHei" panose="020B0503020204020204" pitchFamily="34" charset="-122"/>
                  <a:ea typeface="Microsoft YaHei" panose="020B0503020204020204" pitchFamily="34" charset="-122"/>
                </a:rPr>
                <a:t>微信小程序</a:t>
              </a:r>
            </a:p>
          </p:txBody>
        </p:sp>
      </p:grpSp>
      <p:pic>
        <p:nvPicPr>
          <p:cNvPr id="14" name="图片 13" descr="图形用户界面&#10;&#10;描述已自动生成">
            <a:extLst>
              <a:ext uri="{FF2B5EF4-FFF2-40B4-BE49-F238E27FC236}">
                <a16:creationId xmlns:a16="http://schemas.microsoft.com/office/drawing/2014/main" id="{43A79CCF-2EC5-786E-7C86-A9A1D93455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298" y="555159"/>
            <a:ext cx="5921671" cy="2520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0" y="-16045"/>
            <a:ext cx="12192000" cy="6858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path>
              </a:pathLst>
            </a:custGeom>
            <a:solidFill>
              <a:srgbClr val="00295B">
                <a:alpha val="80000"/>
              </a:srgbClr>
            </a:solidFill>
          </p:spPr>
          <p:txBody>
            <a:bodyPr/>
            <a:lstStyle/>
            <a:p>
              <a:endParaRPr lang="en-US"/>
            </a:p>
          </p:txBody>
        </p:sp>
      </p:grpSp>
      <p:sp>
        <p:nvSpPr>
          <p:cNvPr id="5" name="AutoShape 5"/>
          <p:cNvSpPr/>
          <p:nvPr/>
        </p:nvSpPr>
        <p:spPr>
          <a:xfrm rot="5382645">
            <a:off x="-1079935" y="3480305"/>
            <a:ext cx="3773517" cy="0"/>
          </a:xfrm>
          <a:prstGeom prst="line">
            <a:avLst/>
          </a:prstGeom>
          <a:ln w="19050" cap="rnd">
            <a:solidFill>
              <a:srgbClr val="FFFFFF"/>
            </a:solidFill>
            <a:prstDash val="solid"/>
            <a:headEnd type="none" w="sm" len="sm"/>
            <a:tailEnd type="none" w="sm" len="sm"/>
          </a:ln>
        </p:spPr>
        <p:txBody>
          <a:bodyPr/>
          <a:lstStyle/>
          <a:p>
            <a:endParaRPr lang="en-US"/>
          </a:p>
        </p:txBody>
      </p:sp>
      <p:sp>
        <p:nvSpPr>
          <p:cNvPr id="10" name="Freeform 10"/>
          <p:cNvSpPr/>
          <p:nvPr/>
        </p:nvSpPr>
        <p:spPr>
          <a:xfrm>
            <a:off x="11455147" y="2843004"/>
            <a:ext cx="83619" cy="1029118"/>
          </a:xfrm>
          <a:custGeom>
            <a:avLst/>
            <a:gdLst/>
            <a:ahLst/>
            <a:cxnLst/>
            <a:rect l="l" t="t" r="r" b="b"/>
            <a:pathLst>
              <a:path w="125428" h="1543677">
                <a:moveTo>
                  <a:pt x="0" y="0"/>
                </a:moveTo>
                <a:lnTo>
                  <a:pt x="125428" y="0"/>
                </a:lnTo>
                <a:lnTo>
                  <a:pt x="125428" y="1543677"/>
                </a:lnTo>
                <a:lnTo>
                  <a:pt x="0" y="1543677"/>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a:off x="10994317" y="5787616"/>
            <a:ext cx="496644" cy="496644"/>
            <a:chOff x="0" y="0"/>
            <a:chExt cx="993288" cy="993288"/>
          </a:xfrm>
        </p:grpSpPr>
        <p:sp>
          <p:nvSpPr>
            <p:cNvPr id="12" name="Freeform 12"/>
            <p:cNvSpPr/>
            <p:nvPr/>
          </p:nvSpPr>
          <p:spPr>
            <a:xfrm>
              <a:off x="0" y="0"/>
              <a:ext cx="993267" cy="993267"/>
            </a:xfrm>
            <a:custGeom>
              <a:avLst/>
              <a:gdLst/>
              <a:ahLst/>
              <a:cxnLst/>
              <a:rect l="l" t="t" r="r" b="b"/>
              <a:pathLst>
                <a:path w="993267" h="993267">
                  <a:moveTo>
                    <a:pt x="0" y="0"/>
                  </a:moveTo>
                  <a:lnTo>
                    <a:pt x="993267" y="0"/>
                  </a:lnTo>
                  <a:lnTo>
                    <a:pt x="993267" y="993267"/>
                  </a:lnTo>
                  <a:lnTo>
                    <a:pt x="0" y="993267"/>
                  </a:lnTo>
                  <a:close/>
                </a:path>
              </a:pathLst>
            </a:custGeom>
            <a:solidFill>
              <a:srgbClr val="FFFFFF"/>
            </a:solidFill>
          </p:spPr>
          <p:txBody>
            <a:bodyPr/>
            <a:lstStyle/>
            <a:p>
              <a:endParaRPr lang="en-US"/>
            </a:p>
          </p:txBody>
        </p:sp>
      </p:grpSp>
      <p:sp>
        <p:nvSpPr>
          <p:cNvPr id="13" name="Freeform 13"/>
          <p:cNvSpPr/>
          <p:nvPr/>
        </p:nvSpPr>
        <p:spPr>
          <a:xfrm>
            <a:off x="11148465" y="5921138"/>
            <a:ext cx="200853" cy="200760"/>
          </a:xfrm>
          <a:custGeom>
            <a:avLst/>
            <a:gdLst/>
            <a:ahLst/>
            <a:cxnLst/>
            <a:rect l="l" t="t" r="r" b="b"/>
            <a:pathLst>
              <a:path w="301280" h="301140">
                <a:moveTo>
                  <a:pt x="0" y="0"/>
                </a:moveTo>
                <a:lnTo>
                  <a:pt x="301280" y="0"/>
                </a:lnTo>
                <a:lnTo>
                  <a:pt x="301280" y="301140"/>
                </a:lnTo>
                <a:lnTo>
                  <a:pt x="0" y="301140"/>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a:off x="0" y="27500"/>
            <a:ext cx="1643919" cy="506190"/>
          </a:xfrm>
          <a:custGeom>
            <a:avLst/>
            <a:gdLst/>
            <a:ahLst/>
            <a:cxnLst/>
            <a:rect l="l" t="t" r="r" b="b"/>
            <a:pathLst>
              <a:path w="2465878" h="759285">
                <a:moveTo>
                  <a:pt x="0" y="0"/>
                </a:moveTo>
                <a:lnTo>
                  <a:pt x="2465878" y="0"/>
                </a:lnTo>
                <a:lnTo>
                  <a:pt x="2465878" y="759285"/>
                </a:lnTo>
                <a:lnTo>
                  <a:pt x="0" y="759285"/>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5" name="Freeform 15"/>
          <p:cNvSpPr/>
          <p:nvPr/>
        </p:nvSpPr>
        <p:spPr>
          <a:xfrm>
            <a:off x="1613647" y="61909"/>
            <a:ext cx="1578489" cy="437373"/>
          </a:xfrm>
          <a:custGeom>
            <a:avLst/>
            <a:gdLst/>
            <a:ahLst/>
            <a:cxnLst/>
            <a:rect l="l" t="t" r="r" b="b"/>
            <a:pathLst>
              <a:path w="2367734" h="656060">
                <a:moveTo>
                  <a:pt x="0" y="0"/>
                </a:moveTo>
                <a:lnTo>
                  <a:pt x="2367735" y="0"/>
                </a:lnTo>
                <a:lnTo>
                  <a:pt x="2367735" y="656059"/>
                </a:lnTo>
                <a:lnTo>
                  <a:pt x="0" y="656059"/>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2" name="TextBox 22"/>
          <p:cNvSpPr txBox="1"/>
          <p:nvPr/>
        </p:nvSpPr>
        <p:spPr>
          <a:xfrm>
            <a:off x="4937902" y="280595"/>
            <a:ext cx="1487152" cy="209866"/>
          </a:xfrm>
          <a:prstGeom prst="rect">
            <a:avLst/>
          </a:prstGeom>
        </p:spPr>
        <p:txBody>
          <a:bodyPr lIns="0" tIns="0" rIns="0" bIns="0" rtlCol="0" anchor="t">
            <a:spAutoFit/>
          </a:bodyPr>
          <a:lstStyle/>
          <a:p>
            <a:pPr algn="ctr">
              <a:lnSpc>
                <a:spcPts val="1680"/>
              </a:lnSpc>
            </a:pPr>
            <a:r>
              <a:rPr lang="en-US" sz="1400" b="1" dirty="0">
                <a:solidFill>
                  <a:srgbClr val="FFFFFF"/>
                </a:solidFill>
                <a:latin typeface="Microsoft YaHei" panose="020B0503020204020204" pitchFamily="34" charset="-122"/>
                <a:ea typeface="Microsoft YaHei" panose="020B0503020204020204" pitchFamily="34" charset="-122"/>
              </a:rPr>
              <a:t>展会概况</a:t>
            </a:r>
          </a:p>
        </p:txBody>
      </p:sp>
      <p:sp>
        <p:nvSpPr>
          <p:cNvPr id="23" name="TextBox 23"/>
          <p:cNvSpPr txBox="1"/>
          <p:nvPr/>
        </p:nvSpPr>
        <p:spPr>
          <a:xfrm>
            <a:off x="6858334" y="280595"/>
            <a:ext cx="1270673" cy="209866"/>
          </a:xfrm>
          <a:prstGeom prst="rect">
            <a:avLst/>
          </a:prstGeom>
        </p:spPr>
        <p:txBody>
          <a:bodyPr lIns="0" tIns="0" rIns="0" bIns="0" rtlCol="0" anchor="t">
            <a:spAutoFit/>
          </a:bodyPr>
          <a:lstStyle/>
          <a:p>
            <a:pPr algn="ctr">
              <a:lnSpc>
                <a:spcPts val="1680"/>
              </a:lnSpc>
            </a:pPr>
            <a:r>
              <a:rPr lang="en-US" sz="1400" b="1" dirty="0">
                <a:solidFill>
                  <a:srgbClr val="FFFFFF"/>
                </a:solidFill>
                <a:latin typeface="Microsoft YaHei" panose="020B0503020204020204" pitchFamily="34" charset="-122"/>
                <a:ea typeface="Microsoft YaHei" panose="020B0503020204020204" pitchFamily="34" charset="-122"/>
              </a:rPr>
              <a:t>观众回顾</a:t>
            </a:r>
          </a:p>
        </p:txBody>
      </p:sp>
      <p:sp>
        <p:nvSpPr>
          <p:cNvPr id="24" name="TextBox 24"/>
          <p:cNvSpPr txBox="1"/>
          <p:nvPr/>
        </p:nvSpPr>
        <p:spPr>
          <a:xfrm>
            <a:off x="10330788" y="280595"/>
            <a:ext cx="1327058" cy="206210"/>
          </a:xfrm>
          <a:prstGeom prst="rect">
            <a:avLst/>
          </a:prstGeom>
        </p:spPr>
        <p:txBody>
          <a:bodyPr wrap="square" lIns="0" tIns="0" rIns="0" bIns="0" rtlCol="0" anchor="t">
            <a:spAutoFit/>
          </a:bodyPr>
          <a:lstStyle/>
          <a:p>
            <a:pPr algn="ctr">
              <a:lnSpc>
                <a:spcPts val="1680"/>
              </a:lnSpc>
            </a:pPr>
            <a:r>
              <a:rPr lang="zh-CN" altLang="en-US" sz="1400" b="1" dirty="0">
                <a:solidFill>
                  <a:srgbClr val="FFFFFF"/>
                </a:solidFill>
                <a:latin typeface="Microsoft YaHei" panose="020B0503020204020204" pitchFamily="34" charset="-122"/>
                <a:ea typeface="Microsoft YaHei" panose="020B0503020204020204" pitchFamily="34" charset="-122"/>
              </a:rPr>
              <a:t>现场会议</a:t>
            </a:r>
            <a:endParaRPr lang="en-US" sz="1400" b="1" dirty="0">
              <a:solidFill>
                <a:srgbClr val="FFFFFF"/>
              </a:solidFill>
              <a:latin typeface="Microsoft YaHei" panose="020B0503020204020204" pitchFamily="34" charset="-122"/>
              <a:ea typeface="Microsoft YaHei" panose="020B0503020204020204" pitchFamily="34" charset="-122"/>
            </a:endParaRPr>
          </a:p>
        </p:txBody>
      </p:sp>
      <p:sp>
        <p:nvSpPr>
          <p:cNvPr id="25" name="TextBox 25"/>
          <p:cNvSpPr txBox="1"/>
          <p:nvPr/>
        </p:nvSpPr>
        <p:spPr>
          <a:xfrm>
            <a:off x="8562287" y="280595"/>
            <a:ext cx="1335220" cy="209866"/>
          </a:xfrm>
          <a:prstGeom prst="rect">
            <a:avLst/>
          </a:prstGeom>
        </p:spPr>
        <p:txBody>
          <a:bodyPr lIns="0" tIns="0" rIns="0" bIns="0" rtlCol="0" anchor="t">
            <a:spAutoFit/>
          </a:bodyPr>
          <a:lstStyle/>
          <a:p>
            <a:pPr algn="ctr">
              <a:lnSpc>
                <a:spcPts val="1680"/>
              </a:lnSpc>
            </a:pPr>
            <a:r>
              <a:rPr lang="en-US" sz="1400" b="1" dirty="0">
                <a:solidFill>
                  <a:srgbClr val="FFFFFF"/>
                </a:solidFill>
                <a:latin typeface="Microsoft YaHei" panose="020B0503020204020204" pitchFamily="34" charset="-122"/>
                <a:ea typeface="Microsoft YaHei" panose="020B0503020204020204" pitchFamily="34" charset="-122"/>
              </a:rPr>
              <a:t>展商回顾</a:t>
            </a:r>
          </a:p>
        </p:txBody>
      </p:sp>
      <p:sp>
        <p:nvSpPr>
          <p:cNvPr id="26" name="TextBox 16">
            <a:extLst>
              <a:ext uri="{FF2B5EF4-FFF2-40B4-BE49-F238E27FC236}">
                <a16:creationId xmlns:a16="http://schemas.microsoft.com/office/drawing/2014/main" id="{0DFD7875-486C-DF41-CE8F-B6221F54E9DB}"/>
              </a:ext>
            </a:extLst>
          </p:cNvPr>
          <p:cNvSpPr txBox="1"/>
          <p:nvPr/>
        </p:nvSpPr>
        <p:spPr>
          <a:xfrm>
            <a:off x="4335860" y="2567137"/>
            <a:ext cx="4178385" cy="788549"/>
          </a:xfrm>
          <a:prstGeom prst="rect">
            <a:avLst/>
          </a:prstGeom>
        </p:spPr>
        <p:txBody>
          <a:bodyPr wrap="square" lIns="0" tIns="0" rIns="0" bIns="0" rtlCol="0" anchor="t">
            <a:spAutoFit/>
          </a:bodyPr>
          <a:lstStyle/>
          <a:p>
            <a:pPr algn="ctr">
              <a:lnSpc>
                <a:spcPts val="6480"/>
              </a:lnSpc>
            </a:pPr>
            <a:r>
              <a:rPr lang="zh-CN" altLang="en-US" sz="5400" b="1" dirty="0">
                <a:solidFill>
                  <a:srgbClr val="FFFFFF"/>
                </a:solidFill>
                <a:latin typeface="Microsoft YaHei" panose="020B0503020204020204" pitchFamily="34" charset="-122"/>
                <a:ea typeface="Microsoft YaHei" panose="020B0503020204020204" pitchFamily="34" charset="-122"/>
              </a:rPr>
              <a:t>感谢您的观看</a:t>
            </a:r>
            <a:endParaRPr lang="en-US" sz="5400" b="1" dirty="0">
              <a:solidFill>
                <a:srgbClr val="FFFFFF"/>
              </a:solidFill>
              <a:latin typeface="Microsoft YaHei" panose="020B0503020204020204" pitchFamily="34" charset="-122"/>
              <a:ea typeface="Microsoft YaHei" panose="020B0503020204020204" pitchFamily="34" charset="-122"/>
            </a:endParaRPr>
          </a:p>
        </p:txBody>
      </p:sp>
      <p:sp>
        <p:nvSpPr>
          <p:cNvPr id="27" name="TextBox 17">
            <a:extLst>
              <a:ext uri="{FF2B5EF4-FFF2-40B4-BE49-F238E27FC236}">
                <a16:creationId xmlns:a16="http://schemas.microsoft.com/office/drawing/2014/main" id="{FED3D5B9-5EFB-1161-056F-95ED590EF315}"/>
              </a:ext>
            </a:extLst>
          </p:cNvPr>
          <p:cNvSpPr txBox="1"/>
          <p:nvPr/>
        </p:nvSpPr>
        <p:spPr>
          <a:xfrm>
            <a:off x="2098688" y="1743571"/>
            <a:ext cx="8652731" cy="644022"/>
          </a:xfrm>
          <a:prstGeom prst="rect">
            <a:avLst/>
          </a:prstGeom>
        </p:spPr>
        <p:txBody>
          <a:bodyPr wrap="square" lIns="0" tIns="0" rIns="0" bIns="0" rtlCol="0" anchor="t">
            <a:spAutoFit/>
          </a:bodyPr>
          <a:lstStyle/>
          <a:p>
            <a:pPr algn="ctr">
              <a:lnSpc>
                <a:spcPts val="5280"/>
              </a:lnSpc>
            </a:pPr>
            <a:r>
              <a:rPr lang="en-US" sz="4400" b="1" spc="50" dirty="0">
                <a:ln w="9525" cmpd="sng">
                  <a:solidFill>
                    <a:schemeClr val="bg1"/>
                  </a:solidFill>
                  <a:prstDash val="solid"/>
                </a:ln>
                <a:noFill/>
                <a:effectLst/>
                <a:latin typeface="Microsoft YaHei" panose="020B0503020204020204" pitchFamily="34" charset="-122"/>
                <a:ea typeface="Microsoft YaHei" panose="020B0503020204020204" pitchFamily="34" charset="-122"/>
              </a:rPr>
              <a:t>THANK YOU FOR WATCHIING</a:t>
            </a:r>
          </a:p>
        </p:txBody>
      </p:sp>
      <p:sp>
        <p:nvSpPr>
          <p:cNvPr id="28" name="TextBox 18">
            <a:extLst>
              <a:ext uri="{FF2B5EF4-FFF2-40B4-BE49-F238E27FC236}">
                <a16:creationId xmlns:a16="http://schemas.microsoft.com/office/drawing/2014/main" id="{829E4582-4F87-A89F-9ACD-9D2CE59715F3}"/>
              </a:ext>
            </a:extLst>
          </p:cNvPr>
          <p:cNvSpPr txBox="1"/>
          <p:nvPr/>
        </p:nvSpPr>
        <p:spPr>
          <a:xfrm>
            <a:off x="4826501" y="3412712"/>
            <a:ext cx="3197101" cy="206210"/>
          </a:xfrm>
          <a:prstGeom prst="rect">
            <a:avLst/>
          </a:prstGeom>
        </p:spPr>
        <p:txBody>
          <a:bodyPr wrap="square" lIns="0" tIns="0" rIns="0" bIns="0" rtlCol="0" anchor="t">
            <a:spAutoFit/>
          </a:bodyPr>
          <a:lstStyle/>
          <a:p>
            <a:pPr algn="ctr">
              <a:lnSpc>
                <a:spcPts val="1680"/>
              </a:lnSpc>
            </a:pPr>
            <a:r>
              <a:rPr lang="en-US" sz="1400" dirty="0">
                <a:solidFill>
                  <a:srgbClr val="FFFFFF"/>
                </a:solidFill>
                <a:latin typeface="Microsoft YaHei" panose="020B0503020204020204" pitchFamily="34" charset="-122"/>
                <a:ea typeface="Microsoft YaHei" panose="020B0503020204020204" pitchFamily="34" charset="-122"/>
              </a:rPr>
              <a:t>SURFACES China  Post Show Report</a:t>
            </a:r>
          </a:p>
        </p:txBody>
      </p:sp>
      <p:sp>
        <p:nvSpPr>
          <p:cNvPr id="29" name="TextBox 19">
            <a:extLst>
              <a:ext uri="{FF2B5EF4-FFF2-40B4-BE49-F238E27FC236}">
                <a16:creationId xmlns:a16="http://schemas.microsoft.com/office/drawing/2014/main" id="{128843B9-2DCC-02E0-8551-5C4152EDE4E2}"/>
              </a:ext>
            </a:extLst>
          </p:cNvPr>
          <p:cNvSpPr txBox="1"/>
          <p:nvPr/>
        </p:nvSpPr>
        <p:spPr>
          <a:xfrm>
            <a:off x="1270343" y="4875880"/>
            <a:ext cx="4684980" cy="491160"/>
          </a:xfrm>
          <a:prstGeom prst="rect">
            <a:avLst/>
          </a:prstGeom>
        </p:spPr>
        <p:txBody>
          <a:bodyPr lIns="0" tIns="0" rIns="0" bIns="0" rtlCol="0" anchor="t">
            <a:spAutoFit/>
          </a:bodyPr>
          <a:lstStyle/>
          <a:p>
            <a:pPr>
              <a:lnSpc>
                <a:spcPts val="1992"/>
              </a:lnSpc>
            </a:pPr>
            <a:r>
              <a:rPr lang="en-US" sz="1277" dirty="0">
                <a:solidFill>
                  <a:srgbClr val="FFFFFF"/>
                </a:solidFill>
                <a:latin typeface="Microsoft YaHei" panose="020B0503020204020204" pitchFamily="34" charset="-122"/>
                <a:ea typeface="Microsoft YaHei" panose="020B0503020204020204" pitchFamily="34" charset="-122"/>
              </a:rPr>
              <a:t>展会时间：2024年8月14-16日</a:t>
            </a:r>
          </a:p>
          <a:p>
            <a:pPr>
              <a:lnSpc>
                <a:spcPts val="1992"/>
              </a:lnSpc>
            </a:pPr>
            <a:r>
              <a:rPr lang="en-US" sz="1277" dirty="0">
                <a:solidFill>
                  <a:srgbClr val="FFFFFF"/>
                </a:solidFill>
                <a:latin typeface="Microsoft YaHei" panose="020B0503020204020204" pitchFamily="34" charset="-122"/>
                <a:ea typeface="Microsoft YaHei" panose="020B0503020204020204" pitchFamily="34" charset="-122"/>
              </a:rPr>
              <a:t>展会地点：上海新国际博览中心 </a:t>
            </a:r>
          </a:p>
        </p:txBody>
      </p:sp>
    </p:spTree>
    <p:extLst>
      <p:ext uri="{BB962C8B-B14F-4D97-AF65-F5344CB8AC3E}">
        <p14:creationId xmlns:p14="http://schemas.microsoft.com/office/powerpoint/2010/main" val="86995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0" y="9543"/>
            <a:ext cx="12192000" cy="6858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path>
              </a:pathLst>
            </a:custGeom>
            <a:solidFill>
              <a:srgbClr val="00295B">
                <a:alpha val="80000"/>
              </a:srgbClr>
            </a:solidFill>
          </p:spPr>
          <p:txBody>
            <a:bodyPr/>
            <a:lstStyle/>
            <a:p>
              <a:endParaRPr lang="en-US"/>
            </a:p>
          </p:txBody>
        </p:sp>
      </p:grpSp>
      <p:sp>
        <p:nvSpPr>
          <p:cNvPr id="5" name="AutoShape 5"/>
          <p:cNvSpPr/>
          <p:nvPr/>
        </p:nvSpPr>
        <p:spPr>
          <a:xfrm rot="5390477">
            <a:off x="-1459132" y="3422650"/>
            <a:ext cx="6877077" cy="0"/>
          </a:xfrm>
          <a:prstGeom prst="line">
            <a:avLst/>
          </a:prstGeom>
          <a:ln w="19050" cap="rnd">
            <a:solidFill>
              <a:srgbClr val="FFFFFF"/>
            </a:solidFill>
            <a:prstDash val="solid"/>
            <a:headEnd type="none" w="sm" len="sm"/>
            <a:tailEnd type="none" w="sm" len="sm"/>
          </a:ln>
        </p:spPr>
        <p:txBody>
          <a:bodyPr/>
          <a:lstStyle/>
          <a:p>
            <a:endParaRPr lang="en-US"/>
          </a:p>
        </p:txBody>
      </p:sp>
      <p:grpSp>
        <p:nvGrpSpPr>
          <p:cNvPr id="6" name="Group 6"/>
          <p:cNvGrpSpPr/>
          <p:nvPr/>
        </p:nvGrpSpPr>
        <p:grpSpPr>
          <a:xfrm>
            <a:off x="2183804" y="5523884"/>
            <a:ext cx="459161" cy="459161"/>
            <a:chOff x="0" y="0"/>
            <a:chExt cx="918322" cy="918322"/>
          </a:xfrm>
        </p:grpSpPr>
        <p:sp>
          <p:nvSpPr>
            <p:cNvPr id="7" name="Freeform 7"/>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8" name="AutoShape 8"/>
          <p:cNvSpPr/>
          <p:nvPr/>
        </p:nvSpPr>
        <p:spPr>
          <a:xfrm rot="5390477">
            <a:off x="1102981" y="3422650"/>
            <a:ext cx="6877077" cy="0"/>
          </a:xfrm>
          <a:prstGeom prst="line">
            <a:avLst/>
          </a:prstGeom>
          <a:ln w="19050" cap="rnd">
            <a:solidFill>
              <a:srgbClr val="FFFFFF"/>
            </a:solidFill>
            <a:prstDash val="solid"/>
            <a:headEnd type="none" w="sm" len="sm"/>
            <a:tailEnd type="none" w="sm" len="sm"/>
          </a:ln>
        </p:spPr>
        <p:txBody>
          <a:bodyPr/>
          <a:lstStyle/>
          <a:p>
            <a:endParaRPr lang="en-US"/>
          </a:p>
        </p:txBody>
      </p:sp>
      <p:sp>
        <p:nvSpPr>
          <p:cNvPr id="9" name="TextBox 9"/>
          <p:cNvSpPr txBox="1"/>
          <p:nvPr/>
        </p:nvSpPr>
        <p:spPr>
          <a:xfrm>
            <a:off x="4684874" y="4315155"/>
            <a:ext cx="2298550" cy="419795"/>
          </a:xfrm>
          <a:prstGeom prst="rect">
            <a:avLst/>
          </a:prstGeom>
        </p:spPr>
        <p:txBody>
          <a:bodyPr lIns="0" tIns="0" rIns="0" bIns="0" rtlCol="0" anchor="t">
            <a:spAutoFit/>
          </a:bodyPr>
          <a:lstStyle/>
          <a:p>
            <a:pPr>
              <a:lnSpc>
                <a:spcPts val="3360"/>
              </a:lnSpc>
            </a:pPr>
            <a:r>
              <a:rPr lang="en-US" sz="2800" b="1" dirty="0">
                <a:solidFill>
                  <a:srgbClr val="FFFFFF"/>
                </a:solidFill>
                <a:latin typeface="Microsoft YaHei" panose="020B0503020204020204" pitchFamily="34" charset="-122"/>
                <a:ea typeface="Microsoft YaHei" panose="020B0503020204020204" pitchFamily="34" charset="-122"/>
              </a:rPr>
              <a:t>观众回顾</a:t>
            </a:r>
          </a:p>
        </p:txBody>
      </p:sp>
      <p:sp>
        <p:nvSpPr>
          <p:cNvPr id="10" name="TextBox 10"/>
          <p:cNvSpPr txBox="1"/>
          <p:nvPr/>
        </p:nvSpPr>
        <p:spPr>
          <a:xfrm>
            <a:off x="4684874" y="3896589"/>
            <a:ext cx="2369569" cy="607410"/>
          </a:xfrm>
          <a:prstGeom prst="rect">
            <a:avLst/>
          </a:prstGeom>
        </p:spPr>
        <p:txBody>
          <a:bodyPr lIns="0" tIns="0" rIns="0" bIns="0" rtlCol="0" anchor="t">
            <a:spAutoFit/>
          </a:bodyPr>
          <a:lstStyle/>
          <a:p>
            <a:pPr>
              <a:lnSpc>
                <a:spcPts val="5280"/>
              </a:lnSpc>
            </a:pPr>
            <a:r>
              <a:rPr lang="en-US" sz="3200" b="1" spc="50" dirty="0">
                <a:ln w="9525" cmpd="sng">
                  <a:solidFill>
                    <a:schemeClr val="bg1"/>
                  </a:solidFill>
                  <a:prstDash val="solid"/>
                </a:ln>
                <a:noFill/>
                <a:latin typeface="Microsoft YaHei" panose="020B0503020204020204" pitchFamily="34" charset="-122"/>
                <a:ea typeface="Microsoft YaHei" panose="020B0503020204020204" pitchFamily="34" charset="-122"/>
              </a:rPr>
              <a:t>PART TWO</a:t>
            </a:r>
          </a:p>
        </p:txBody>
      </p:sp>
      <p:grpSp>
        <p:nvGrpSpPr>
          <p:cNvPr id="11" name="Group 11"/>
          <p:cNvGrpSpPr/>
          <p:nvPr/>
        </p:nvGrpSpPr>
        <p:grpSpPr>
          <a:xfrm>
            <a:off x="4745916" y="5523884"/>
            <a:ext cx="459161" cy="459161"/>
            <a:chOff x="0" y="0"/>
            <a:chExt cx="918321" cy="918322"/>
          </a:xfrm>
        </p:grpSpPr>
        <p:sp>
          <p:nvSpPr>
            <p:cNvPr id="12" name="Freeform 12"/>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13" name="AutoShape 13"/>
          <p:cNvSpPr/>
          <p:nvPr/>
        </p:nvSpPr>
        <p:spPr>
          <a:xfrm rot="5390477">
            <a:off x="3600548" y="3422650"/>
            <a:ext cx="6877077" cy="0"/>
          </a:xfrm>
          <a:prstGeom prst="line">
            <a:avLst/>
          </a:prstGeom>
          <a:ln w="19050" cap="rnd">
            <a:solidFill>
              <a:srgbClr val="FFFFFF"/>
            </a:solidFill>
            <a:prstDash val="solid"/>
            <a:headEnd type="none" w="sm" len="sm"/>
            <a:tailEnd type="none" w="sm" len="sm"/>
          </a:ln>
        </p:spPr>
        <p:txBody>
          <a:bodyPr/>
          <a:lstStyle/>
          <a:p>
            <a:endParaRPr lang="en-US"/>
          </a:p>
        </p:txBody>
      </p:sp>
      <p:sp>
        <p:nvSpPr>
          <p:cNvPr id="14" name="TextBox 14"/>
          <p:cNvSpPr txBox="1"/>
          <p:nvPr/>
        </p:nvSpPr>
        <p:spPr>
          <a:xfrm>
            <a:off x="7182440" y="4315155"/>
            <a:ext cx="2298550" cy="419795"/>
          </a:xfrm>
          <a:prstGeom prst="rect">
            <a:avLst/>
          </a:prstGeom>
        </p:spPr>
        <p:txBody>
          <a:bodyPr lIns="0" tIns="0" rIns="0" bIns="0" rtlCol="0" anchor="t">
            <a:spAutoFit/>
          </a:bodyPr>
          <a:lstStyle/>
          <a:p>
            <a:pPr>
              <a:lnSpc>
                <a:spcPts val="3360"/>
              </a:lnSpc>
            </a:pPr>
            <a:r>
              <a:rPr lang="en-US" sz="2800" b="1" dirty="0">
                <a:solidFill>
                  <a:srgbClr val="FFFFFF"/>
                </a:solidFill>
                <a:latin typeface="Microsoft YaHei" panose="020B0503020204020204" pitchFamily="34" charset="-122"/>
                <a:ea typeface="Microsoft YaHei" panose="020B0503020204020204" pitchFamily="34" charset="-122"/>
              </a:rPr>
              <a:t>展商回顾</a:t>
            </a:r>
          </a:p>
        </p:txBody>
      </p:sp>
      <p:sp>
        <p:nvSpPr>
          <p:cNvPr id="15" name="TextBox 15"/>
          <p:cNvSpPr txBox="1"/>
          <p:nvPr/>
        </p:nvSpPr>
        <p:spPr>
          <a:xfrm>
            <a:off x="7182440" y="3896589"/>
            <a:ext cx="2497650" cy="607410"/>
          </a:xfrm>
          <a:prstGeom prst="rect">
            <a:avLst/>
          </a:prstGeom>
        </p:spPr>
        <p:txBody>
          <a:bodyPr lIns="0" tIns="0" rIns="0" bIns="0" rtlCol="0" anchor="t">
            <a:spAutoFit/>
          </a:bodyPr>
          <a:lstStyle/>
          <a:p>
            <a:pPr>
              <a:lnSpc>
                <a:spcPts val="5280"/>
              </a:lnSpc>
            </a:pPr>
            <a:r>
              <a:rPr lang="en-US" sz="3200" b="1" spc="50" dirty="0">
                <a:ln w="9525" cmpd="sng">
                  <a:solidFill>
                    <a:schemeClr val="bg1"/>
                  </a:solidFill>
                  <a:prstDash val="solid"/>
                </a:ln>
                <a:noFill/>
                <a:latin typeface="Microsoft YaHei" panose="020B0503020204020204" pitchFamily="34" charset="-122"/>
                <a:ea typeface="Microsoft YaHei" panose="020B0503020204020204" pitchFamily="34" charset="-122"/>
              </a:rPr>
              <a:t>PART TRE</a:t>
            </a:r>
          </a:p>
        </p:txBody>
      </p:sp>
      <p:grpSp>
        <p:nvGrpSpPr>
          <p:cNvPr id="16" name="Group 16"/>
          <p:cNvGrpSpPr/>
          <p:nvPr/>
        </p:nvGrpSpPr>
        <p:grpSpPr>
          <a:xfrm>
            <a:off x="7243483" y="5523884"/>
            <a:ext cx="459161" cy="459161"/>
            <a:chOff x="0" y="0"/>
            <a:chExt cx="918321" cy="918322"/>
          </a:xfrm>
        </p:grpSpPr>
        <p:sp>
          <p:nvSpPr>
            <p:cNvPr id="17" name="Freeform 17"/>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18" name="AutoShape 18"/>
          <p:cNvSpPr/>
          <p:nvPr/>
        </p:nvSpPr>
        <p:spPr>
          <a:xfrm rot="5390477">
            <a:off x="6098115" y="3422650"/>
            <a:ext cx="6877077" cy="0"/>
          </a:xfrm>
          <a:prstGeom prst="line">
            <a:avLst/>
          </a:prstGeom>
          <a:ln w="19050" cap="rnd">
            <a:solidFill>
              <a:srgbClr val="FFFFFF"/>
            </a:solidFill>
            <a:prstDash val="solid"/>
            <a:headEnd type="none" w="sm" len="sm"/>
            <a:tailEnd type="none" w="sm" len="sm"/>
          </a:ln>
        </p:spPr>
        <p:txBody>
          <a:bodyPr/>
          <a:lstStyle/>
          <a:p>
            <a:endParaRPr lang="en-US"/>
          </a:p>
        </p:txBody>
      </p:sp>
      <p:grpSp>
        <p:nvGrpSpPr>
          <p:cNvPr id="19" name="Group 19"/>
          <p:cNvGrpSpPr/>
          <p:nvPr/>
        </p:nvGrpSpPr>
        <p:grpSpPr>
          <a:xfrm>
            <a:off x="9741050" y="5523884"/>
            <a:ext cx="459161" cy="459161"/>
            <a:chOff x="0" y="0"/>
            <a:chExt cx="918321" cy="918322"/>
          </a:xfrm>
        </p:grpSpPr>
        <p:sp>
          <p:nvSpPr>
            <p:cNvPr id="20" name="Freeform 20"/>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21" name="TextBox 21"/>
          <p:cNvSpPr txBox="1"/>
          <p:nvPr/>
        </p:nvSpPr>
        <p:spPr>
          <a:xfrm rot="5400000">
            <a:off x="353516" y="3059845"/>
            <a:ext cx="1926200" cy="804066"/>
          </a:xfrm>
          <a:prstGeom prst="rect">
            <a:avLst/>
          </a:prstGeom>
        </p:spPr>
        <p:txBody>
          <a:bodyPr lIns="0" tIns="0" rIns="0" bIns="0" rtlCol="0" anchor="t">
            <a:spAutoFit/>
          </a:bodyPr>
          <a:lstStyle/>
          <a:p>
            <a:pPr>
              <a:lnSpc>
                <a:spcPts val="6480"/>
              </a:lnSpc>
            </a:pPr>
            <a:r>
              <a:rPr lang="en-US" sz="5400" dirty="0">
                <a:solidFill>
                  <a:srgbClr val="FFFFFF"/>
                </a:solidFill>
                <a:latin typeface="Microsoft YaHei" panose="020B0503020204020204" pitchFamily="34" charset="-122"/>
                <a:ea typeface="Microsoft YaHei" panose="020B0503020204020204" pitchFamily="34" charset="-122"/>
              </a:rPr>
              <a:t>目 录</a:t>
            </a:r>
          </a:p>
        </p:txBody>
      </p:sp>
      <p:sp>
        <p:nvSpPr>
          <p:cNvPr id="22" name="TextBox 22"/>
          <p:cNvSpPr txBox="1"/>
          <p:nvPr/>
        </p:nvSpPr>
        <p:spPr>
          <a:xfrm rot="5400000">
            <a:off x="-70418" y="3224764"/>
            <a:ext cx="1557773" cy="307777"/>
          </a:xfrm>
          <a:prstGeom prst="rect">
            <a:avLst/>
          </a:prstGeom>
        </p:spPr>
        <p:txBody>
          <a:bodyPr lIns="0" tIns="0" rIns="0" bIns="0" rtlCol="0" anchor="t">
            <a:spAutoFit/>
          </a:bodyPr>
          <a:lstStyle/>
          <a:p>
            <a:pPr>
              <a:lnSpc>
                <a:spcPts val="2400"/>
              </a:lnSpc>
            </a:pPr>
            <a:r>
              <a:rPr lang="en-US" sz="2000" dirty="0">
                <a:solidFill>
                  <a:srgbClr val="FFFFFF"/>
                </a:solidFill>
                <a:latin typeface="Microsoft YaHei" panose="020B0503020204020204" pitchFamily="34" charset="-122"/>
                <a:ea typeface="Microsoft YaHei" panose="020B0503020204020204" pitchFamily="34" charset="-122"/>
              </a:rPr>
              <a:t>CONTENTS</a:t>
            </a:r>
          </a:p>
        </p:txBody>
      </p:sp>
      <p:sp>
        <p:nvSpPr>
          <p:cNvPr id="23" name="TextBox 23"/>
          <p:cNvSpPr txBox="1"/>
          <p:nvPr/>
        </p:nvSpPr>
        <p:spPr>
          <a:xfrm>
            <a:off x="2122760" y="4315155"/>
            <a:ext cx="2298550" cy="419795"/>
          </a:xfrm>
          <a:prstGeom prst="rect">
            <a:avLst/>
          </a:prstGeom>
        </p:spPr>
        <p:txBody>
          <a:bodyPr lIns="0" tIns="0" rIns="0" bIns="0" rtlCol="0" anchor="t">
            <a:spAutoFit/>
          </a:bodyPr>
          <a:lstStyle/>
          <a:p>
            <a:pPr>
              <a:lnSpc>
                <a:spcPts val="3360"/>
              </a:lnSpc>
            </a:pPr>
            <a:r>
              <a:rPr lang="en-US" sz="2800" b="1" dirty="0">
                <a:solidFill>
                  <a:srgbClr val="FFFFFF"/>
                </a:solidFill>
                <a:latin typeface="Microsoft YaHei" panose="020B0503020204020204" pitchFamily="34" charset="-122"/>
                <a:ea typeface="Microsoft YaHei" panose="020B0503020204020204" pitchFamily="34" charset="-122"/>
              </a:rPr>
              <a:t>展会概况</a:t>
            </a:r>
          </a:p>
        </p:txBody>
      </p:sp>
      <p:sp>
        <p:nvSpPr>
          <p:cNvPr id="24" name="TextBox 24"/>
          <p:cNvSpPr txBox="1"/>
          <p:nvPr/>
        </p:nvSpPr>
        <p:spPr>
          <a:xfrm>
            <a:off x="2122760" y="3896589"/>
            <a:ext cx="2369569" cy="607410"/>
          </a:xfrm>
          <a:prstGeom prst="rect">
            <a:avLst/>
          </a:prstGeom>
        </p:spPr>
        <p:txBody>
          <a:bodyPr lIns="0" tIns="0" rIns="0" bIns="0" rtlCol="0" anchor="t">
            <a:spAutoFit/>
          </a:bodyPr>
          <a:lstStyle/>
          <a:p>
            <a:pPr>
              <a:lnSpc>
                <a:spcPts val="5280"/>
              </a:lnSpc>
            </a:pPr>
            <a:r>
              <a:rPr lang="en-US" sz="3200" b="1" spc="50" dirty="0">
                <a:ln w="9525" cmpd="sng">
                  <a:solidFill>
                    <a:schemeClr val="bg1"/>
                  </a:solidFill>
                  <a:prstDash val="solid"/>
                </a:ln>
                <a:noFill/>
                <a:latin typeface="Microsoft YaHei" panose="020B0503020204020204" pitchFamily="34" charset="-122"/>
                <a:ea typeface="Microsoft YaHei" panose="020B0503020204020204" pitchFamily="34" charset="-122"/>
              </a:rPr>
              <a:t>PART ONE</a:t>
            </a:r>
          </a:p>
        </p:txBody>
      </p:sp>
      <p:sp>
        <p:nvSpPr>
          <p:cNvPr id="25" name="TextBox 25"/>
          <p:cNvSpPr txBox="1"/>
          <p:nvPr/>
        </p:nvSpPr>
        <p:spPr>
          <a:xfrm>
            <a:off x="2122762" y="4838374"/>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Overview</a:t>
            </a:r>
          </a:p>
        </p:txBody>
      </p:sp>
      <p:sp>
        <p:nvSpPr>
          <p:cNvPr id="26" name="TextBox 26"/>
          <p:cNvSpPr txBox="1"/>
          <p:nvPr/>
        </p:nvSpPr>
        <p:spPr>
          <a:xfrm>
            <a:off x="2252975" y="5608793"/>
            <a:ext cx="396991" cy="264175"/>
          </a:xfrm>
          <a:prstGeom prst="rect">
            <a:avLst/>
          </a:prstGeom>
        </p:spPr>
        <p:txBody>
          <a:bodyPr lIns="0" tIns="0" rIns="0" bIns="0" rtlCol="0" anchor="t">
            <a:spAutoFit/>
          </a:bodyPr>
          <a:lstStyle/>
          <a:p>
            <a:pPr>
              <a:lnSpc>
                <a:spcPts val="2160"/>
              </a:lnSpc>
            </a:pPr>
            <a:r>
              <a:rPr lang="en-US">
                <a:solidFill>
                  <a:srgbClr val="014599"/>
                </a:solidFill>
                <a:latin typeface="Microsoft YaHei" panose="020B0503020204020204" pitchFamily="34" charset="-122"/>
                <a:ea typeface="Microsoft YaHei" panose="020B0503020204020204" pitchFamily="34" charset="-122"/>
              </a:rPr>
              <a:t>01</a:t>
            </a:r>
          </a:p>
        </p:txBody>
      </p:sp>
      <p:sp>
        <p:nvSpPr>
          <p:cNvPr id="27" name="TextBox 27"/>
          <p:cNvSpPr txBox="1"/>
          <p:nvPr/>
        </p:nvSpPr>
        <p:spPr>
          <a:xfrm>
            <a:off x="4684874" y="4838374"/>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Visitors Profile</a:t>
            </a:r>
          </a:p>
        </p:txBody>
      </p:sp>
      <p:sp>
        <p:nvSpPr>
          <p:cNvPr id="28" name="TextBox 28"/>
          <p:cNvSpPr txBox="1"/>
          <p:nvPr/>
        </p:nvSpPr>
        <p:spPr>
          <a:xfrm>
            <a:off x="4786061" y="5608790"/>
            <a:ext cx="396991" cy="264175"/>
          </a:xfrm>
          <a:prstGeom prst="rect">
            <a:avLst/>
          </a:prstGeom>
        </p:spPr>
        <p:txBody>
          <a:bodyPr lIns="0" tIns="0" rIns="0" bIns="0" rtlCol="0" anchor="t">
            <a:spAutoFit/>
          </a:bodyPr>
          <a:lstStyle/>
          <a:p>
            <a:pPr>
              <a:lnSpc>
                <a:spcPts val="2160"/>
              </a:lnSpc>
            </a:pPr>
            <a:r>
              <a:rPr lang="en-US">
                <a:solidFill>
                  <a:srgbClr val="014599"/>
                </a:solidFill>
                <a:latin typeface="Microsoft YaHei" panose="020B0503020204020204" pitchFamily="34" charset="-122"/>
                <a:ea typeface="Microsoft YaHei" panose="020B0503020204020204" pitchFamily="34" charset="-122"/>
              </a:rPr>
              <a:t>02</a:t>
            </a:r>
          </a:p>
        </p:txBody>
      </p:sp>
      <p:sp>
        <p:nvSpPr>
          <p:cNvPr id="29" name="TextBox 29"/>
          <p:cNvSpPr txBox="1"/>
          <p:nvPr/>
        </p:nvSpPr>
        <p:spPr>
          <a:xfrm>
            <a:off x="7182440" y="4838374"/>
            <a:ext cx="1887895"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Exhibitors Profile</a:t>
            </a:r>
          </a:p>
        </p:txBody>
      </p:sp>
      <p:sp>
        <p:nvSpPr>
          <p:cNvPr id="30" name="TextBox 30"/>
          <p:cNvSpPr txBox="1"/>
          <p:nvPr/>
        </p:nvSpPr>
        <p:spPr>
          <a:xfrm>
            <a:off x="7283627" y="5608790"/>
            <a:ext cx="396991" cy="264175"/>
          </a:xfrm>
          <a:prstGeom prst="rect">
            <a:avLst/>
          </a:prstGeom>
        </p:spPr>
        <p:txBody>
          <a:bodyPr lIns="0" tIns="0" rIns="0" bIns="0" rtlCol="0" anchor="t">
            <a:spAutoFit/>
          </a:bodyPr>
          <a:lstStyle/>
          <a:p>
            <a:pPr>
              <a:lnSpc>
                <a:spcPts val="2160"/>
              </a:lnSpc>
            </a:pPr>
            <a:r>
              <a:rPr lang="en-US">
                <a:solidFill>
                  <a:srgbClr val="014599"/>
                </a:solidFill>
                <a:latin typeface="Microsoft YaHei" panose="020B0503020204020204" pitchFamily="34" charset="-122"/>
                <a:ea typeface="Microsoft YaHei" panose="020B0503020204020204" pitchFamily="34" charset="-122"/>
              </a:rPr>
              <a:t>03</a:t>
            </a:r>
          </a:p>
        </p:txBody>
      </p:sp>
      <p:sp>
        <p:nvSpPr>
          <p:cNvPr id="31" name="TextBox 31"/>
          <p:cNvSpPr txBox="1"/>
          <p:nvPr/>
        </p:nvSpPr>
        <p:spPr>
          <a:xfrm>
            <a:off x="9680007" y="4321504"/>
            <a:ext cx="2511993" cy="397545"/>
          </a:xfrm>
          <a:prstGeom prst="rect">
            <a:avLst/>
          </a:prstGeom>
        </p:spPr>
        <p:txBody>
          <a:bodyPr lIns="0" tIns="0" rIns="0" bIns="0" rtlCol="0" anchor="t">
            <a:spAutoFit/>
          </a:bodyPr>
          <a:lstStyle/>
          <a:p>
            <a:pPr>
              <a:lnSpc>
                <a:spcPts val="3120"/>
              </a:lnSpc>
            </a:pPr>
            <a:r>
              <a:rPr lang="zh-CN" altLang="en-US" sz="2600" b="1" dirty="0">
                <a:solidFill>
                  <a:srgbClr val="FFFFFF"/>
                </a:solidFill>
                <a:latin typeface="Microsoft YaHei" panose="020B0503020204020204" pitchFamily="34" charset="-122"/>
                <a:ea typeface="Microsoft YaHei" panose="020B0503020204020204" pitchFamily="34" charset="-122"/>
              </a:rPr>
              <a:t>现场</a:t>
            </a:r>
            <a:r>
              <a:rPr lang="en-US" sz="2600" b="1" dirty="0">
                <a:solidFill>
                  <a:srgbClr val="FFFFFF"/>
                </a:solidFill>
                <a:latin typeface="Microsoft YaHei" panose="020B0503020204020204" pitchFamily="34" charset="-122"/>
                <a:ea typeface="Microsoft YaHei" panose="020B0503020204020204" pitchFamily="34" charset="-122"/>
              </a:rPr>
              <a:t>会议</a:t>
            </a:r>
          </a:p>
        </p:txBody>
      </p:sp>
      <p:sp>
        <p:nvSpPr>
          <p:cNvPr id="32" name="TextBox 32"/>
          <p:cNvSpPr txBox="1"/>
          <p:nvPr/>
        </p:nvSpPr>
        <p:spPr>
          <a:xfrm>
            <a:off x="9680007" y="3896589"/>
            <a:ext cx="2369569" cy="595228"/>
          </a:xfrm>
          <a:prstGeom prst="rect">
            <a:avLst/>
          </a:prstGeom>
        </p:spPr>
        <p:txBody>
          <a:bodyPr lIns="0" tIns="0" rIns="0" bIns="0" rtlCol="0" anchor="t">
            <a:spAutoFit/>
          </a:bodyPr>
          <a:lstStyle/>
          <a:p>
            <a:pPr>
              <a:lnSpc>
                <a:spcPts val="5280"/>
              </a:lnSpc>
            </a:pPr>
            <a:r>
              <a:rPr lang="en-US" sz="2800" b="1" spc="50" dirty="0">
                <a:ln w="9525" cmpd="sng">
                  <a:solidFill>
                    <a:schemeClr val="bg1"/>
                  </a:solidFill>
                  <a:prstDash val="solid"/>
                </a:ln>
                <a:noFill/>
                <a:latin typeface="Microsoft YaHei" panose="020B0503020204020204" pitchFamily="34" charset="-122"/>
                <a:ea typeface="Microsoft YaHei" panose="020B0503020204020204" pitchFamily="34" charset="-122"/>
              </a:rPr>
              <a:t>PART FOUR</a:t>
            </a:r>
          </a:p>
        </p:txBody>
      </p:sp>
      <p:sp>
        <p:nvSpPr>
          <p:cNvPr id="33" name="TextBox 33"/>
          <p:cNvSpPr txBox="1"/>
          <p:nvPr/>
        </p:nvSpPr>
        <p:spPr>
          <a:xfrm>
            <a:off x="9680007" y="4838375"/>
            <a:ext cx="2223629" cy="166712"/>
          </a:xfrm>
          <a:prstGeom prst="rect">
            <a:avLst/>
          </a:prstGeom>
        </p:spPr>
        <p:txBody>
          <a:bodyPr lIns="0" tIns="0" rIns="0" bIns="0" rtlCol="0" anchor="t">
            <a:spAutoFit/>
          </a:bodyPr>
          <a:lstStyle/>
          <a:p>
            <a:pPr>
              <a:lnSpc>
                <a:spcPts val="1320"/>
              </a:lnSpc>
            </a:pPr>
            <a:r>
              <a:rPr lang="en-US" sz="1100" dirty="0">
                <a:solidFill>
                  <a:srgbClr val="FFFFFF"/>
                </a:solidFill>
                <a:latin typeface="Microsoft YaHei" panose="020B0503020204020204" pitchFamily="34" charset="-122"/>
                <a:ea typeface="Microsoft YaHei" panose="020B0503020204020204" pitchFamily="34" charset="-122"/>
              </a:rPr>
              <a:t>SURFACES China Education</a:t>
            </a:r>
          </a:p>
        </p:txBody>
      </p:sp>
      <p:sp>
        <p:nvSpPr>
          <p:cNvPr id="34" name="TextBox 34"/>
          <p:cNvSpPr txBox="1"/>
          <p:nvPr/>
        </p:nvSpPr>
        <p:spPr>
          <a:xfrm>
            <a:off x="9781194" y="5608790"/>
            <a:ext cx="396991" cy="264175"/>
          </a:xfrm>
          <a:prstGeom prst="rect">
            <a:avLst/>
          </a:prstGeom>
        </p:spPr>
        <p:txBody>
          <a:bodyPr lIns="0" tIns="0" rIns="0" bIns="0" rtlCol="0" anchor="t">
            <a:spAutoFit/>
          </a:bodyPr>
          <a:lstStyle/>
          <a:p>
            <a:pPr>
              <a:lnSpc>
                <a:spcPts val="2160"/>
              </a:lnSpc>
            </a:pPr>
            <a:r>
              <a:rPr lang="en-US">
                <a:solidFill>
                  <a:srgbClr val="014599"/>
                </a:solidFill>
                <a:latin typeface="Microsoft YaHei" panose="020B0503020204020204" pitchFamily="34" charset="-122"/>
                <a:ea typeface="Microsoft YaHei" panose="020B0503020204020204" pitchFamily="34" charset="-122"/>
              </a:rPr>
              <a:t>04</a:t>
            </a:r>
          </a:p>
        </p:txBody>
      </p:sp>
      <p:sp>
        <p:nvSpPr>
          <p:cNvPr id="35" name="Freeform 35"/>
          <p:cNvSpPr/>
          <p:nvPr/>
        </p:nvSpPr>
        <p:spPr>
          <a:xfrm>
            <a:off x="19050" y="28593"/>
            <a:ext cx="1578489" cy="437373"/>
          </a:xfrm>
          <a:custGeom>
            <a:avLst/>
            <a:gdLst/>
            <a:ahLst/>
            <a:cxnLst/>
            <a:rect l="l" t="t" r="r" b="b"/>
            <a:pathLst>
              <a:path w="2367734" h="656060">
                <a:moveTo>
                  <a:pt x="0" y="0"/>
                </a:moveTo>
                <a:lnTo>
                  <a:pt x="2367734" y="0"/>
                </a:lnTo>
                <a:lnTo>
                  <a:pt x="2367734" y="656060"/>
                </a:lnTo>
                <a:lnTo>
                  <a:pt x="0" y="65606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4980790"/>
          </a:xfrm>
          <a:custGeom>
            <a:avLst/>
            <a:gdLst/>
            <a:ahLst/>
            <a:cxnLst/>
            <a:rect l="l" t="t" r="r" b="b"/>
            <a:pathLst>
              <a:path w="18288000" h="12192000">
                <a:moveTo>
                  <a:pt x="0" y="0"/>
                </a:moveTo>
                <a:lnTo>
                  <a:pt x="18288000" y="0"/>
                </a:lnTo>
                <a:lnTo>
                  <a:pt x="18288000" y="12192000"/>
                </a:lnTo>
                <a:lnTo>
                  <a:pt x="0" y="12192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dirty="0">
              <a:latin typeface="Microsoft YaHei" panose="020B0503020204020204" pitchFamily="34" charset="-122"/>
              <a:ea typeface="Microsoft YaHei" panose="020B0503020204020204" pitchFamily="34" charset="-122"/>
            </a:endParaRPr>
          </a:p>
        </p:txBody>
      </p:sp>
      <p:sp>
        <p:nvSpPr>
          <p:cNvPr id="4" name="Freeform 4"/>
          <p:cNvSpPr/>
          <p:nvPr/>
        </p:nvSpPr>
        <p:spPr>
          <a:xfrm>
            <a:off x="0" y="2"/>
            <a:ext cx="12192000" cy="4980813"/>
          </a:xfrm>
          <a:custGeom>
            <a:avLst/>
            <a:gdLst/>
            <a:ahLst/>
            <a:cxnLst/>
            <a:rect l="l" t="t" r="r" b="b"/>
            <a:pathLst>
              <a:path w="24384000" h="9961626">
                <a:moveTo>
                  <a:pt x="0" y="0"/>
                </a:moveTo>
                <a:lnTo>
                  <a:pt x="24384000" y="0"/>
                </a:lnTo>
                <a:lnTo>
                  <a:pt x="24384000" y="9961626"/>
                </a:lnTo>
                <a:lnTo>
                  <a:pt x="0" y="9961626"/>
                </a:lnTo>
              </a:path>
            </a:pathLst>
          </a:custGeom>
          <a:solidFill>
            <a:srgbClr val="00295B">
              <a:alpha val="80000"/>
            </a:srgbClr>
          </a:solidFill>
        </p:spPr>
        <p:txBody>
          <a:bodyPr/>
          <a:lstStyle/>
          <a:p>
            <a:endParaRPr lang="en-US"/>
          </a:p>
        </p:txBody>
      </p:sp>
      <p:sp>
        <p:nvSpPr>
          <p:cNvPr id="5" name="AutoShape 5"/>
          <p:cNvSpPr/>
          <p:nvPr/>
        </p:nvSpPr>
        <p:spPr>
          <a:xfrm rot="5384810">
            <a:off x="-988493" y="2139801"/>
            <a:ext cx="4311393" cy="0"/>
          </a:xfrm>
          <a:prstGeom prst="line">
            <a:avLst/>
          </a:prstGeom>
          <a:ln w="19050" cap="rnd">
            <a:solidFill>
              <a:srgbClr val="FFFFFF"/>
            </a:solidFill>
            <a:prstDash val="solid"/>
            <a:headEnd type="none" w="sm" len="sm"/>
            <a:tailEnd type="none" w="sm" len="sm"/>
          </a:ln>
        </p:spPr>
        <p:txBody>
          <a:bodyPr/>
          <a:lstStyle/>
          <a:p>
            <a:endParaRPr lang="en-US"/>
          </a:p>
        </p:txBody>
      </p:sp>
      <p:grpSp>
        <p:nvGrpSpPr>
          <p:cNvPr id="6" name="Group 6"/>
          <p:cNvGrpSpPr/>
          <p:nvPr/>
        </p:nvGrpSpPr>
        <p:grpSpPr>
          <a:xfrm>
            <a:off x="11300910" y="349458"/>
            <a:ext cx="459161" cy="459161"/>
            <a:chOff x="0" y="0"/>
            <a:chExt cx="918322" cy="918322"/>
          </a:xfrm>
        </p:grpSpPr>
        <p:sp>
          <p:nvSpPr>
            <p:cNvPr id="7" name="Freeform 7"/>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8" name="Freeform 8"/>
          <p:cNvSpPr/>
          <p:nvPr/>
        </p:nvSpPr>
        <p:spPr>
          <a:xfrm>
            <a:off x="10401486" y="6327895"/>
            <a:ext cx="1029118" cy="83619"/>
          </a:xfrm>
          <a:custGeom>
            <a:avLst/>
            <a:gdLst/>
            <a:ahLst/>
            <a:cxnLst/>
            <a:rect l="l" t="t" r="r" b="b"/>
            <a:pathLst>
              <a:path w="1543677" h="125428">
                <a:moveTo>
                  <a:pt x="0" y="0"/>
                </a:moveTo>
                <a:lnTo>
                  <a:pt x="1543677" y="0"/>
                </a:lnTo>
                <a:lnTo>
                  <a:pt x="1543677" y="125428"/>
                </a:lnTo>
                <a:lnTo>
                  <a:pt x="0" y="12542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US"/>
          </a:p>
        </p:txBody>
      </p:sp>
      <p:grpSp>
        <p:nvGrpSpPr>
          <p:cNvPr id="9" name="Group 9"/>
          <p:cNvGrpSpPr/>
          <p:nvPr/>
        </p:nvGrpSpPr>
        <p:grpSpPr>
          <a:xfrm>
            <a:off x="1082937" y="5955983"/>
            <a:ext cx="459161" cy="459161"/>
            <a:chOff x="0" y="0"/>
            <a:chExt cx="918322" cy="918322"/>
          </a:xfrm>
        </p:grpSpPr>
        <p:sp>
          <p:nvSpPr>
            <p:cNvPr id="10" name="Freeform 10"/>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00295B"/>
            </a:solidFill>
          </p:spPr>
          <p:txBody>
            <a:bodyPr/>
            <a:lstStyle/>
            <a:p>
              <a:endParaRPr lang="en-US"/>
            </a:p>
          </p:txBody>
        </p:sp>
      </p:grpSp>
      <p:sp>
        <p:nvSpPr>
          <p:cNvPr id="11" name="TextBox 11"/>
          <p:cNvSpPr txBox="1"/>
          <p:nvPr/>
        </p:nvSpPr>
        <p:spPr>
          <a:xfrm>
            <a:off x="1353588" y="3288923"/>
            <a:ext cx="4857161" cy="804066"/>
          </a:xfrm>
          <a:prstGeom prst="rect">
            <a:avLst/>
          </a:prstGeom>
        </p:spPr>
        <p:txBody>
          <a:bodyPr lIns="0" tIns="0" rIns="0" bIns="0" rtlCol="0" anchor="t">
            <a:spAutoFit/>
          </a:bodyPr>
          <a:lstStyle/>
          <a:p>
            <a:pPr>
              <a:lnSpc>
                <a:spcPts val="6480"/>
              </a:lnSpc>
            </a:pPr>
            <a:r>
              <a:rPr lang="en-US" sz="5400" b="1" dirty="0">
                <a:solidFill>
                  <a:srgbClr val="FFFFFF"/>
                </a:solidFill>
                <a:latin typeface="Microsoft YaHei" panose="020B0503020204020204" pitchFamily="34" charset="-122"/>
                <a:ea typeface="Microsoft YaHei" panose="020B0503020204020204" pitchFamily="34" charset="-122"/>
              </a:rPr>
              <a:t>展会概况</a:t>
            </a:r>
          </a:p>
        </p:txBody>
      </p:sp>
      <p:sp>
        <p:nvSpPr>
          <p:cNvPr id="12" name="TextBox 12"/>
          <p:cNvSpPr txBox="1"/>
          <p:nvPr/>
        </p:nvSpPr>
        <p:spPr>
          <a:xfrm>
            <a:off x="1439649" y="2464714"/>
            <a:ext cx="3996549" cy="679673"/>
          </a:xfrm>
          <a:prstGeom prst="rect">
            <a:avLst/>
          </a:prstGeom>
        </p:spPr>
        <p:txBody>
          <a:bodyPr lIns="0" tIns="0" rIns="0" bIns="0" rtlCol="0" anchor="t">
            <a:spAutoFit/>
          </a:bodyPr>
          <a:lstStyle/>
          <a:p>
            <a:pPr>
              <a:lnSpc>
                <a:spcPts val="5280"/>
              </a:lnSpc>
            </a:pPr>
            <a:r>
              <a:rPr lang="en-US" sz="5400" b="1" spc="50" dirty="0">
                <a:ln w="9525" cmpd="sng">
                  <a:solidFill>
                    <a:schemeClr val="bg1"/>
                  </a:solidFill>
                  <a:prstDash val="solid"/>
                </a:ln>
                <a:noFill/>
                <a:latin typeface="Microsoft YaHei" panose="020B0503020204020204" pitchFamily="34" charset="-122"/>
                <a:ea typeface="Microsoft YaHei" panose="020B0503020204020204" pitchFamily="34" charset="-122"/>
              </a:rPr>
              <a:t>PART ONE</a:t>
            </a:r>
          </a:p>
        </p:txBody>
      </p:sp>
      <p:sp>
        <p:nvSpPr>
          <p:cNvPr id="13" name="TextBox 13"/>
          <p:cNvSpPr txBox="1"/>
          <p:nvPr/>
        </p:nvSpPr>
        <p:spPr>
          <a:xfrm>
            <a:off x="1418135" y="4128370"/>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Overview</a:t>
            </a:r>
          </a:p>
        </p:txBody>
      </p:sp>
      <p:sp>
        <p:nvSpPr>
          <p:cNvPr id="14" name="TextBox 14"/>
          <p:cNvSpPr txBox="1"/>
          <p:nvPr/>
        </p:nvSpPr>
        <p:spPr>
          <a:xfrm>
            <a:off x="11370081" y="434362"/>
            <a:ext cx="396991" cy="264175"/>
          </a:xfrm>
          <a:prstGeom prst="rect">
            <a:avLst/>
          </a:prstGeom>
        </p:spPr>
        <p:txBody>
          <a:bodyPr lIns="0" tIns="0" rIns="0" bIns="0" rtlCol="0" anchor="t">
            <a:spAutoFit/>
          </a:bodyPr>
          <a:lstStyle/>
          <a:p>
            <a:pPr>
              <a:lnSpc>
                <a:spcPts val="2160"/>
              </a:lnSpc>
            </a:pPr>
            <a:r>
              <a:rPr lang="en-US">
                <a:solidFill>
                  <a:srgbClr val="014599"/>
                </a:solidFill>
                <a:latin typeface="Microsoft YaHei" panose="020B0503020204020204" pitchFamily="34" charset="-122"/>
                <a:ea typeface="Microsoft YaHei" panose="020B0503020204020204" pitchFamily="34" charset="-122"/>
              </a:rPr>
              <a:t>01</a:t>
            </a:r>
          </a:p>
        </p:txBody>
      </p:sp>
      <p:sp>
        <p:nvSpPr>
          <p:cNvPr id="15" name="TextBox 15"/>
          <p:cNvSpPr txBox="1"/>
          <p:nvPr/>
        </p:nvSpPr>
        <p:spPr>
          <a:xfrm>
            <a:off x="5577896" y="3744980"/>
            <a:ext cx="6336624" cy="709810"/>
          </a:xfrm>
          <a:prstGeom prst="rect">
            <a:avLst/>
          </a:prstGeom>
        </p:spPr>
        <p:txBody>
          <a:bodyPr lIns="0" tIns="0" rIns="0" bIns="0" rtlCol="0" anchor="t">
            <a:spAutoFit/>
          </a:bodyPr>
          <a:lstStyle/>
          <a:p>
            <a:pPr>
              <a:lnSpc>
                <a:spcPts val="1872"/>
              </a:lnSpc>
            </a:pPr>
            <a:r>
              <a:rPr lang="en-US" sz="1200" dirty="0">
                <a:solidFill>
                  <a:srgbClr val="FFFFFF"/>
                </a:solidFill>
                <a:latin typeface="Microsoft YaHei" panose="020B0503020204020204" pitchFamily="34" charset="-122"/>
                <a:ea typeface="Microsoft YaHei" panose="020B0503020204020204" pitchFamily="34" charset="-122"/>
              </a:rPr>
              <a:t>展会汇 集全球范围内的瓷砖，石材，地板成品、生产设备和技术，弹性地材，集成墙面及墙面装饰材料， 地面墙面设计及工艺，铺装及保养，全装修与装配式内装，吊顶及天花，卫浴洁具等知名企业，集 中展示新产品、新技术和新设计方案。</a:t>
            </a:r>
          </a:p>
        </p:txBody>
      </p:sp>
      <p:sp>
        <p:nvSpPr>
          <p:cNvPr id="16" name="TextBox 16"/>
          <p:cNvSpPr txBox="1"/>
          <p:nvPr/>
        </p:nvSpPr>
        <p:spPr>
          <a:xfrm>
            <a:off x="1152109" y="6040888"/>
            <a:ext cx="396991" cy="264175"/>
          </a:xfrm>
          <a:prstGeom prst="rect">
            <a:avLst/>
          </a:prstGeom>
        </p:spPr>
        <p:txBody>
          <a:bodyPr lIns="0" tIns="0" rIns="0" bIns="0" rtlCol="0" anchor="t">
            <a:spAutoFit/>
          </a:bodyPr>
          <a:lstStyle/>
          <a:p>
            <a:pPr>
              <a:lnSpc>
                <a:spcPts val="2160"/>
              </a:lnSpc>
            </a:pPr>
            <a:r>
              <a:rPr lang="en-US">
                <a:solidFill>
                  <a:srgbClr val="FFFFFF"/>
                </a:solidFill>
                <a:latin typeface="Microsoft YaHei" panose="020B0503020204020204" pitchFamily="34" charset="-122"/>
                <a:ea typeface="Microsoft YaHei" panose="020B0503020204020204" pitchFamily="34" charset="-122"/>
              </a:rPr>
              <a:t>01</a:t>
            </a:r>
          </a:p>
        </p:txBody>
      </p:sp>
      <p:sp>
        <p:nvSpPr>
          <p:cNvPr id="17" name="TextBox 17"/>
          <p:cNvSpPr txBox="1"/>
          <p:nvPr/>
        </p:nvSpPr>
        <p:spPr>
          <a:xfrm>
            <a:off x="7638089" y="6287154"/>
            <a:ext cx="2763396" cy="166712"/>
          </a:xfrm>
          <a:prstGeom prst="rect">
            <a:avLst/>
          </a:prstGeom>
        </p:spPr>
        <p:txBody>
          <a:bodyPr lIns="0" tIns="0" rIns="0" bIns="0" rtlCol="0" anchor="t">
            <a:spAutoFit/>
          </a:bodyPr>
          <a:lstStyle/>
          <a:p>
            <a:pPr>
              <a:lnSpc>
                <a:spcPts val="1320"/>
              </a:lnSpc>
            </a:pPr>
            <a:r>
              <a:rPr lang="en-US" sz="1100">
                <a:solidFill>
                  <a:srgbClr val="014599"/>
                </a:solidFill>
                <a:latin typeface="Microsoft YaHei" panose="020B0503020204020204" pitchFamily="34" charset="-122"/>
                <a:ea typeface="Microsoft YaHei" panose="020B0503020204020204" pitchFamily="34" charset="-122"/>
              </a:rPr>
              <a:t>The Surface +Design Event China</a:t>
            </a:r>
          </a:p>
        </p:txBody>
      </p:sp>
      <p:sp>
        <p:nvSpPr>
          <p:cNvPr id="18" name="Freeform 18"/>
          <p:cNvSpPr/>
          <p:nvPr/>
        </p:nvSpPr>
        <p:spPr>
          <a:xfrm>
            <a:off x="19050" y="47643"/>
            <a:ext cx="1063887" cy="294785"/>
          </a:xfrm>
          <a:custGeom>
            <a:avLst/>
            <a:gdLst/>
            <a:ahLst/>
            <a:cxnLst/>
            <a:rect l="l" t="t" r="r" b="b"/>
            <a:pathLst>
              <a:path w="1595830" h="442178">
                <a:moveTo>
                  <a:pt x="0" y="0"/>
                </a:moveTo>
                <a:lnTo>
                  <a:pt x="1595830" y="0"/>
                </a:lnTo>
                <a:lnTo>
                  <a:pt x="1595830" y="442178"/>
                </a:lnTo>
                <a:lnTo>
                  <a:pt x="0" y="44217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12192000" cy="710005"/>
            <a:chOff x="0" y="0"/>
            <a:chExt cx="24384000" cy="1420010"/>
          </a:xfrm>
        </p:grpSpPr>
        <p:sp>
          <p:nvSpPr>
            <p:cNvPr id="3" name="Freeform 3"/>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grpSp>
        <p:nvGrpSpPr>
          <p:cNvPr id="4" name="Group 4"/>
          <p:cNvGrpSpPr/>
          <p:nvPr/>
        </p:nvGrpSpPr>
        <p:grpSpPr>
          <a:xfrm>
            <a:off x="11559095" y="123546"/>
            <a:ext cx="459161" cy="459161"/>
            <a:chOff x="0" y="0"/>
            <a:chExt cx="918322" cy="918322"/>
          </a:xfrm>
        </p:grpSpPr>
        <p:sp>
          <p:nvSpPr>
            <p:cNvPr id="5" name="Freeform 5"/>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6" name="TextBox 6"/>
          <p:cNvSpPr txBox="1"/>
          <p:nvPr/>
        </p:nvSpPr>
        <p:spPr>
          <a:xfrm>
            <a:off x="11628267" y="208450"/>
            <a:ext cx="396991" cy="264175"/>
          </a:xfrm>
          <a:prstGeom prst="rect">
            <a:avLst/>
          </a:prstGeom>
        </p:spPr>
        <p:txBody>
          <a:bodyPr lIns="0" tIns="0" rIns="0" bIns="0" rtlCol="0" anchor="t">
            <a:spAutoFit/>
          </a:bodyPr>
          <a:lstStyle/>
          <a:p>
            <a:pPr>
              <a:lnSpc>
                <a:spcPts val="2160"/>
              </a:lnSpc>
            </a:pPr>
            <a:r>
              <a:rPr lang="en-US">
                <a:solidFill>
                  <a:srgbClr val="014599"/>
                </a:solidFill>
                <a:latin typeface="Microsoft YaHei" panose="020B0503020204020204" pitchFamily="34" charset="-122"/>
                <a:ea typeface="Microsoft YaHei" panose="020B0503020204020204" pitchFamily="34" charset="-122"/>
              </a:rPr>
              <a:t>01</a:t>
            </a:r>
          </a:p>
        </p:txBody>
      </p:sp>
      <p:sp>
        <p:nvSpPr>
          <p:cNvPr id="7" name="TextBox 7"/>
          <p:cNvSpPr txBox="1"/>
          <p:nvPr/>
        </p:nvSpPr>
        <p:spPr>
          <a:xfrm>
            <a:off x="233083" y="170331"/>
            <a:ext cx="2470673" cy="419795"/>
          </a:xfrm>
          <a:prstGeom prst="rect">
            <a:avLst/>
          </a:prstGeom>
        </p:spPr>
        <p:txBody>
          <a:bodyPr lIns="0" tIns="0" rIns="0" bIns="0" rtlCol="0" anchor="t">
            <a:spAutoFit/>
          </a:bodyPr>
          <a:lstStyle/>
          <a:p>
            <a:pPr>
              <a:lnSpc>
                <a:spcPts val="3360"/>
              </a:lnSpc>
            </a:pPr>
            <a:r>
              <a:rPr lang="en-US" sz="2800">
                <a:solidFill>
                  <a:srgbClr val="FFFFFF"/>
                </a:solidFill>
                <a:latin typeface="Microsoft YaHei" panose="020B0503020204020204" pitchFamily="34" charset="-122"/>
                <a:ea typeface="Microsoft YaHei" panose="020B0503020204020204" pitchFamily="34" charset="-122"/>
              </a:rPr>
              <a:t>工作计划安排</a:t>
            </a:r>
          </a:p>
        </p:txBody>
      </p:sp>
      <p:sp>
        <p:nvSpPr>
          <p:cNvPr id="8" name="TextBox 8"/>
          <p:cNvSpPr txBox="1"/>
          <p:nvPr/>
        </p:nvSpPr>
        <p:spPr>
          <a:xfrm>
            <a:off x="2493902" y="388910"/>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WORK SCHEDULE</a:t>
            </a:r>
          </a:p>
        </p:txBody>
      </p:sp>
      <p:grpSp>
        <p:nvGrpSpPr>
          <p:cNvPr id="9" name="Group 9"/>
          <p:cNvGrpSpPr/>
          <p:nvPr/>
        </p:nvGrpSpPr>
        <p:grpSpPr>
          <a:xfrm>
            <a:off x="1" y="0"/>
            <a:ext cx="12192000" cy="710005"/>
            <a:chOff x="0" y="0"/>
            <a:chExt cx="24384000" cy="1420010"/>
          </a:xfrm>
        </p:grpSpPr>
        <p:sp>
          <p:nvSpPr>
            <p:cNvPr id="10" name="Freeform 10"/>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sp>
        <p:nvSpPr>
          <p:cNvPr id="11" name="Freeform 11"/>
          <p:cNvSpPr/>
          <p:nvPr/>
        </p:nvSpPr>
        <p:spPr>
          <a:xfrm>
            <a:off x="3457" y="4377156"/>
            <a:ext cx="12188544" cy="2480844"/>
          </a:xfrm>
          <a:custGeom>
            <a:avLst/>
            <a:gdLst/>
            <a:ahLst/>
            <a:cxnLst/>
            <a:rect l="l" t="t" r="r" b="b"/>
            <a:pathLst>
              <a:path w="18282816" h="3721266">
                <a:moveTo>
                  <a:pt x="0" y="0"/>
                </a:moveTo>
                <a:lnTo>
                  <a:pt x="18282817" y="0"/>
                </a:lnTo>
                <a:lnTo>
                  <a:pt x="18282817" y="3721266"/>
                </a:lnTo>
                <a:lnTo>
                  <a:pt x="0" y="372126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AutoShape 12"/>
          <p:cNvSpPr/>
          <p:nvPr/>
        </p:nvSpPr>
        <p:spPr>
          <a:xfrm rot="5386134">
            <a:off x="87509" y="2304848"/>
            <a:ext cx="1574409" cy="0"/>
          </a:xfrm>
          <a:prstGeom prst="line">
            <a:avLst/>
          </a:prstGeom>
          <a:ln w="9525" cap="rnd">
            <a:solidFill>
              <a:srgbClr val="000000"/>
            </a:solidFill>
            <a:prstDash val="solid"/>
            <a:headEnd type="none" w="sm" len="sm"/>
            <a:tailEnd type="none" w="sm" len="sm"/>
          </a:ln>
        </p:spPr>
        <p:txBody>
          <a:bodyPr/>
          <a:lstStyle/>
          <a:p>
            <a:endParaRPr lang="en-US"/>
          </a:p>
        </p:txBody>
      </p:sp>
      <p:sp>
        <p:nvSpPr>
          <p:cNvPr id="13" name="TextBox 13"/>
          <p:cNvSpPr txBox="1"/>
          <p:nvPr/>
        </p:nvSpPr>
        <p:spPr>
          <a:xfrm>
            <a:off x="848147" y="170331"/>
            <a:ext cx="2470673" cy="419795"/>
          </a:xfrm>
          <a:prstGeom prst="rect">
            <a:avLst/>
          </a:prstGeom>
        </p:spPr>
        <p:txBody>
          <a:bodyPr lIns="0" tIns="0" rIns="0" bIns="0" rtlCol="0" anchor="t">
            <a:spAutoFit/>
          </a:bodyPr>
          <a:lstStyle/>
          <a:p>
            <a:pPr>
              <a:lnSpc>
                <a:spcPts val="3360"/>
              </a:lnSpc>
            </a:pPr>
            <a:r>
              <a:rPr lang="en-US" sz="2800" b="1" dirty="0">
                <a:solidFill>
                  <a:srgbClr val="FFFFFF"/>
                </a:solidFill>
                <a:latin typeface="Microsoft YaHei" panose="020B0503020204020204" pitchFamily="34" charset="-122"/>
                <a:ea typeface="Microsoft YaHei" panose="020B0503020204020204" pitchFamily="34" charset="-122"/>
              </a:rPr>
              <a:t>展会概况</a:t>
            </a:r>
          </a:p>
        </p:txBody>
      </p:sp>
      <p:sp>
        <p:nvSpPr>
          <p:cNvPr id="14" name="TextBox 14"/>
          <p:cNvSpPr txBox="1"/>
          <p:nvPr/>
        </p:nvSpPr>
        <p:spPr>
          <a:xfrm>
            <a:off x="2399894" y="388910"/>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Overview</a:t>
            </a:r>
          </a:p>
        </p:txBody>
      </p:sp>
      <p:grpSp>
        <p:nvGrpSpPr>
          <p:cNvPr id="15" name="Group 15"/>
          <p:cNvGrpSpPr/>
          <p:nvPr/>
        </p:nvGrpSpPr>
        <p:grpSpPr>
          <a:xfrm>
            <a:off x="66340" y="3473450"/>
            <a:ext cx="2806789" cy="2590800"/>
            <a:chOff x="0" y="0"/>
            <a:chExt cx="5613578" cy="5181600"/>
          </a:xfrm>
        </p:grpSpPr>
        <p:grpSp>
          <p:nvGrpSpPr>
            <p:cNvPr id="16" name="Group 16"/>
            <p:cNvGrpSpPr/>
            <p:nvPr/>
          </p:nvGrpSpPr>
          <p:grpSpPr>
            <a:xfrm>
              <a:off x="0" y="0"/>
              <a:ext cx="5613578" cy="5181600"/>
              <a:chOff x="0" y="0"/>
              <a:chExt cx="6006388" cy="5544182"/>
            </a:xfrm>
          </p:grpSpPr>
          <p:sp>
            <p:nvSpPr>
              <p:cNvPr id="17" name="Freeform 17"/>
              <p:cNvSpPr/>
              <p:nvPr/>
            </p:nvSpPr>
            <p:spPr>
              <a:xfrm>
                <a:off x="0" y="0"/>
                <a:ext cx="6006404" cy="5544225"/>
              </a:xfrm>
              <a:custGeom>
                <a:avLst/>
                <a:gdLst/>
                <a:ahLst/>
                <a:cxnLst/>
                <a:rect l="l" t="t" r="r" b="b"/>
                <a:pathLst>
                  <a:path w="6006404" h="5544225">
                    <a:moveTo>
                      <a:pt x="0" y="0"/>
                    </a:moveTo>
                    <a:lnTo>
                      <a:pt x="6006404" y="0"/>
                    </a:lnTo>
                    <a:lnTo>
                      <a:pt x="6006404" y="5544225"/>
                    </a:lnTo>
                    <a:lnTo>
                      <a:pt x="0" y="5544225"/>
                    </a:lnTo>
                    <a:close/>
                  </a:path>
                </a:pathLst>
              </a:custGeom>
              <a:solidFill>
                <a:srgbClr val="00295B"/>
              </a:solidFill>
            </p:spPr>
            <p:txBody>
              <a:bodyPr/>
              <a:lstStyle/>
              <a:p>
                <a:endParaRPr lang="en-US"/>
              </a:p>
            </p:txBody>
          </p:sp>
        </p:grpSp>
        <p:grpSp>
          <p:nvGrpSpPr>
            <p:cNvPr id="18" name="Group 18"/>
            <p:cNvGrpSpPr/>
            <p:nvPr/>
          </p:nvGrpSpPr>
          <p:grpSpPr>
            <a:xfrm>
              <a:off x="675300" y="889090"/>
              <a:ext cx="2982786" cy="918322"/>
              <a:chOff x="0" y="0"/>
              <a:chExt cx="2982786" cy="918322"/>
            </a:xfrm>
          </p:grpSpPr>
          <p:sp>
            <p:nvSpPr>
              <p:cNvPr id="19" name="Freeform 19"/>
              <p:cNvSpPr/>
              <p:nvPr/>
            </p:nvSpPr>
            <p:spPr>
              <a:xfrm>
                <a:off x="0" y="0"/>
                <a:ext cx="2982801" cy="918337"/>
              </a:xfrm>
              <a:custGeom>
                <a:avLst/>
                <a:gdLst/>
                <a:ahLst/>
                <a:cxnLst/>
                <a:rect l="l" t="t" r="r" b="b"/>
                <a:pathLst>
                  <a:path w="2982801" h="918337">
                    <a:moveTo>
                      <a:pt x="0" y="0"/>
                    </a:moveTo>
                    <a:lnTo>
                      <a:pt x="2982801" y="0"/>
                    </a:lnTo>
                    <a:lnTo>
                      <a:pt x="2982801" y="918337"/>
                    </a:lnTo>
                    <a:lnTo>
                      <a:pt x="0" y="918337"/>
                    </a:lnTo>
                    <a:close/>
                  </a:path>
                </a:pathLst>
              </a:custGeom>
              <a:solidFill>
                <a:srgbClr val="FFFFFF"/>
              </a:solidFill>
            </p:spPr>
            <p:txBody>
              <a:bodyPr/>
              <a:lstStyle/>
              <a:p>
                <a:endParaRPr lang="en-US"/>
              </a:p>
            </p:txBody>
          </p:sp>
        </p:grpSp>
        <p:sp>
          <p:nvSpPr>
            <p:cNvPr id="20" name="TextBox 20"/>
            <p:cNvSpPr txBox="1"/>
            <p:nvPr/>
          </p:nvSpPr>
          <p:spPr>
            <a:xfrm>
              <a:off x="580224" y="2238804"/>
              <a:ext cx="4505576" cy="1272144"/>
            </a:xfrm>
            <a:prstGeom prst="rect">
              <a:avLst/>
            </a:prstGeom>
          </p:spPr>
          <p:txBody>
            <a:bodyPr lIns="0" tIns="0" rIns="0" bIns="0" rtlCol="0" anchor="t">
              <a:spAutoFit/>
            </a:bodyPr>
            <a:lstStyle/>
            <a:p>
              <a:pPr>
                <a:lnSpc>
                  <a:spcPts val="2880"/>
                </a:lnSpc>
              </a:pPr>
              <a:r>
                <a:rPr lang="en-US" sz="2400">
                  <a:solidFill>
                    <a:srgbClr val="FFFFFF"/>
                  </a:solidFill>
                  <a:latin typeface="Microsoft YaHei" panose="020B0503020204020204" pitchFamily="34" charset="-122"/>
                  <a:ea typeface="Microsoft YaHei" panose="020B0503020204020204" pitchFamily="34" charset="-122"/>
                </a:rPr>
                <a:t>展览面积</a:t>
              </a:r>
            </a:p>
            <a:p>
              <a:pPr>
                <a:lnSpc>
                  <a:spcPts val="2160"/>
                </a:lnSpc>
              </a:pPr>
              <a:r>
                <a:rPr lang="en-US">
                  <a:solidFill>
                    <a:srgbClr val="FFFFFF"/>
                  </a:solidFill>
                  <a:latin typeface="Microsoft YaHei" panose="020B0503020204020204" pitchFamily="34" charset="-122"/>
                  <a:ea typeface="Microsoft YaHei" panose="020B0503020204020204" pitchFamily="34" charset="-122"/>
                </a:rPr>
                <a:t>Exhibition Area</a:t>
              </a:r>
            </a:p>
          </p:txBody>
        </p:sp>
        <p:sp>
          <p:nvSpPr>
            <p:cNvPr id="21" name="TextBox 21"/>
            <p:cNvSpPr txBox="1"/>
            <p:nvPr/>
          </p:nvSpPr>
          <p:spPr>
            <a:xfrm>
              <a:off x="835712" y="957728"/>
              <a:ext cx="2661964" cy="771236"/>
            </a:xfrm>
            <a:prstGeom prst="rect">
              <a:avLst/>
            </a:prstGeom>
          </p:spPr>
          <p:txBody>
            <a:bodyPr lIns="0" tIns="0" rIns="0" bIns="0" rtlCol="0" anchor="t">
              <a:spAutoFit/>
            </a:bodyPr>
            <a:lstStyle/>
            <a:p>
              <a:pPr>
                <a:lnSpc>
                  <a:spcPts val="3199"/>
                </a:lnSpc>
              </a:pPr>
              <a:r>
                <a:rPr lang="en-US" sz="2666" b="1" dirty="0">
                  <a:solidFill>
                    <a:srgbClr val="014599"/>
                  </a:solidFill>
                  <a:latin typeface="Microsoft YaHei" panose="020B0503020204020204" pitchFamily="34" charset="-122"/>
                  <a:ea typeface="Microsoft YaHei" panose="020B0503020204020204" pitchFamily="34" charset="-122"/>
                </a:rPr>
                <a:t>50,000</a:t>
              </a:r>
            </a:p>
          </p:txBody>
        </p:sp>
      </p:grpSp>
      <p:sp>
        <p:nvSpPr>
          <p:cNvPr id="22" name="TextBox 22"/>
          <p:cNvSpPr txBox="1"/>
          <p:nvPr/>
        </p:nvSpPr>
        <p:spPr>
          <a:xfrm>
            <a:off x="1069023" y="1512248"/>
            <a:ext cx="8274661" cy="720967"/>
          </a:xfrm>
          <a:prstGeom prst="rect">
            <a:avLst/>
          </a:prstGeom>
        </p:spPr>
        <p:txBody>
          <a:bodyPr lIns="0" tIns="0" rIns="0" bIns="0" rtlCol="0" anchor="t">
            <a:spAutoFit/>
          </a:bodyPr>
          <a:lstStyle/>
          <a:p>
            <a:pPr>
              <a:lnSpc>
                <a:spcPts val="2880"/>
              </a:lnSpc>
            </a:pPr>
            <a:r>
              <a:rPr lang="en-US" sz="2400" b="1" dirty="0">
                <a:latin typeface="Microsoft YaHei" panose="020B0503020204020204" pitchFamily="34" charset="-122"/>
                <a:ea typeface="Microsoft YaHei" panose="020B0503020204020204" pitchFamily="34" charset="-122"/>
              </a:rPr>
              <a:t>上海国际地面墙面材料、铺装及设计展览会</a:t>
            </a:r>
          </a:p>
          <a:p>
            <a:pPr>
              <a:lnSpc>
                <a:spcPts val="2880"/>
              </a:lnSpc>
            </a:pPr>
            <a:r>
              <a:rPr lang="en-US" sz="2400" b="1" dirty="0">
                <a:latin typeface="Microsoft YaHei" panose="020B0503020204020204" pitchFamily="34" charset="-122"/>
                <a:ea typeface="Microsoft YaHei" panose="020B0503020204020204" pitchFamily="34" charset="-122"/>
              </a:rPr>
              <a:t>The Surface +Design Event China</a:t>
            </a:r>
          </a:p>
        </p:txBody>
      </p:sp>
      <p:sp>
        <p:nvSpPr>
          <p:cNvPr id="23" name="TextBox 23"/>
          <p:cNvSpPr txBox="1"/>
          <p:nvPr/>
        </p:nvSpPr>
        <p:spPr>
          <a:xfrm>
            <a:off x="1069023" y="2400798"/>
            <a:ext cx="8083256" cy="709810"/>
          </a:xfrm>
          <a:prstGeom prst="rect">
            <a:avLst/>
          </a:prstGeom>
        </p:spPr>
        <p:txBody>
          <a:bodyPr lIns="0" tIns="0" rIns="0" bIns="0" rtlCol="0" anchor="t">
            <a:spAutoFit/>
          </a:bodyPr>
          <a:lstStyle/>
          <a:p>
            <a:pPr>
              <a:lnSpc>
                <a:spcPts val="1872"/>
              </a:lnSpc>
            </a:pPr>
            <a:r>
              <a:rPr lang="en-US" sz="1200" dirty="0">
                <a:solidFill>
                  <a:srgbClr val="404040"/>
                </a:solidFill>
                <a:latin typeface="Microsoft YaHei" panose="020B0503020204020204" pitchFamily="34" charset="-122"/>
                <a:ea typeface="Microsoft YaHei" panose="020B0503020204020204" pitchFamily="34" charset="-122"/>
              </a:rPr>
              <a:t>专注于打造瓷砖、石材、地面及墙面铺装材料行业的专业商贸平台</a:t>
            </a:r>
          </a:p>
          <a:p>
            <a:pPr>
              <a:lnSpc>
                <a:spcPts val="1872"/>
              </a:lnSpc>
            </a:pPr>
            <a:r>
              <a:rPr lang="en-US" sz="1200" dirty="0">
                <a:solidFill>
                  <a:srgbClr val="404040"/>
                </a:solidFill>
                <a:latin typeface="Microsoft YaHei" panose="020B0503020204020204" pitchFamily="34" charset="-122"/>
                <a:ea typeface="Microsoft YaHei" panose="020B0503020204020204" pitchFamily="34" charset="-122"/>
              </a:rPr>
              <a:t>展会时间：2023年8月10-12日</a:t>
            </a:r>
          </a:p>
          <a:p>
            <a:pPr>
              <a:lnSpc>
                <a:spcPts val="1872"/>
              </a:lnSpc>
            </a:pPr>
            <a:r>
              <a:rPr lang="en-US" sz="1200" dirty="0">
                <a:solidFill>
                  <a:srgbClr val="404040"/>
                </a:solidFill>
                <a:latin typeface="Microsoft YaHei" panose="020B0503020204020204" pitchFamily="34" charset="-122"/>
                <a:ea typeface="Microsoft YaHei" panose="020B0503020204020204" pitchFamily="34" charset="-122"/>
              </a:rPr>
              <a:t>展会地点：上海新国际博览中心 </a:t>
            </a:r>
          </a:p>
        </p:txBody>
      </p:sp>
      <p:grpSp>
        <p:nvGrpSpPr>
          <p:cNvPr id="24" name="Group 24"/>
          <p:cNvGrpSpPr/>
          <p:nvPr/>
        </p:nvGrpSpPr>
        <p:grpSpPr>
          <a:xfrm>
            <a:off x="3117050" y="3473450"/>
            <a:ext cx="2806789" cy="2590800"/>
            <a:chOff x="0" y="0"/>
            <a:chExt cx="5613578" cy="5181600"/>
          </a:xfrm>
        </p:grpSpPr>
        <p:grpSp>
          <p:nvGrpSpPr>
            <p:cNvPr id="25" name="Group 25"/>
            <p:cNvGrpSpPr/>
            <p:nvPr/>
          </p:nvGrpSpPr>
          <p:grpSpPr>
            <a:xfrm>
              <a:off x="0" y="0"/>
              <a:ext cx="5613578" cy="5181600"/>
              <a:chOff x="0" y="0"/>
              <a:chExt cx="6006388" cy="5544182"/>
            </a:xfrm>
          </p:grpSpPr>
          <p:sp>
            <p:nvSpPr>
              <p:cNvPr id="26" name="Freeform 26"/>
              <p:cNvSpPr/>
              <p:nvPr/>
            </p:nvSpPr>
            <p:spPr>
              <a:xfrm>
                <a:off x="0" y="0"/>
                <a:ext cx="6006404" cy="5544225"/>
              </a:xfrm>
              <a:custGeom>
                <a:avLst/>
                <a:gdLst/>
                <a:ahLst/>
                <a:cxnLst/>
                <a:rect l="l" t="t" r="r" b="b"/>
                <a:pathLst>
                  <a:path w="6006404" h="5544225">
                    <a:moveTo>
                      <a:pt x="0" y="0"/>
                    </a:moveTo>
                    <a:lnTo>
                      <a:pt x="6006404" y="0"/>
                    </a:lnTo>
                    <a:lnTo>
                      <a:pt x="6006404" y="5544225"/>
                    </a:lnTo>
                    <a:lnTo>
                      <a:pt x="0" y="5544225"/>
                    </a:lnTo>
                    <a:close/>
                  </a:path>
                </a:pathLst>
              </a:custGeom>
              <a:solidFill>
                <a:srgbClr val="00295B"/>
              </a:solidFill>
            </p:spPr>
            <p:txBody>
              <a:bodyPr/>
              <a:lstStyle/>
              <a:p>
                <a:endParaRPr lang="en-US"/>
              </a:p>
            </p:txBody>
          </p:sp>
        </p:grpSp>
        <p:grpSp>
          <p:nvGrpSpPr>
            <p:cNvPr id="27" name="Group 27"/>
            <p:cNvGrpSpPr/>
            <p:nvPr/>
          </p:nvGrpSpPr>
          <p:grpSpPr>
            <a:xfrm>
              <a:off x="675300" y="889090"/>
              <a:ext cx="2982802" cy="918338"/>
              <a:chOff x="0" y="0"/>
              <a:chExt cx="2982802" cy="918338"/>
            </a:xfrm>
          </p:grpSpPr>
          <p:sp>
            <p:nvSpPr>
              <p:cNvPr id="28" name="Freeform 28"/>
              <p:cNvSpPr/>
              <p:nvPr/>
            </p:nvSpPr>
            <p:spPr>
              <a:xfrm>
                <a:off x="0" y="0"/>
                <a:ext cx="2982802" cy="918338"/>
              </a:xfrm>
              <a:custGeom>
                <a:avLst/>
                <a:gdLst/>
                <a:ahLst/>
                <a:cxnLst/>
                <a:rect l="l" t="t" r="r" b="b"/>
                <a:pathLst>
                  <a:path w="2982801" h="918337">
                    <a:moveTo>
                      <a:pt x="0" y="0"/>
                    </a:moveTo>
                    <a:lnTo>
                      <a:pt x="2982801" y="0"/>
                    </a:lnTo>
                    <a:lnTo>
                      <a:pt x="2982801" y="918337"/>
                    </a:lnTo>
                    <a:lnTo>
                      <a:pt x="0" y="918337"/>
                    </a:lnTo>
                    <a:close/>
                  </a:path>
                </a:pathLst>
              </a:custGeom>
              <a:solidFill>
                <a:srgbClr val="FFFFFF"/>
              </a:solidFill>
            </p:spPr>
            <p:txBody>
              <a:bodyPr/>
              <a:lstStyle/>
              <a:p>
                <a:endParaRPr lang="en-US"/>
              </a:p>
            </p:txBody>
          </p:sp>
        </p:grpSp>
        <p:sp>
          <p:nvSpPr>
            <p:cNvPr id="29" name="TextBox 29"/>
            <p:cNvSpPr txBox="1"/>
            <p:nvPr/>
          </p:nvSpPr>
          <p:spPr>
            <a:xfrm>
              <a:off x="580224" y="2238804"/>
              <a:ext cx="4505576" cy="1272144"/>
            </a:xfrm>
            <a:prstGeom prst="rect">
              <a:avLst/>
            </a:prstGeom>
          </p:spPr>
          <p:txBody>
            <a:bodyPr lIns="0" tIns="0" rIns="0" bIns="0" rtlCol="0" anchor="t">
              <a:spAutoFit/>
            </a:bodyPr>
            <a:lstStyle/>
            <a:p>
              <a:pPr>
                <a:lnSpc>
                  <a:spcPts val="2880"/>
                </a:lnSpc>
              </a:pPr>
              <a:r>
                <a:rPr lang="en-US" sz="2400">
                  <a:solidFill>
                    <a:srgbClr val="FFFFFF"/>
                  </a:solidFill>
                  <a:latin typeface="Microsoft YaHei" panose="020B0503020204020204" pitchFamily="34" charset="-122"/>
                  <a:ea typeface="Microsoft YaHei" panose="020B0503020204020204" pitchFamily="34" charset="-122"/>
                </a:rPr>
                <a:t>展商数量</a:t>
              </a:r>
            </a:p>
            <a:p>
              <a:pPr>
                <a:lnSpc>
                  <a:spcPts val="2160"/>
                </a:lnSpc>
              </a:pPr>
              <a:r>
                <a:rPr lang="en-US">
                  <a:solidFill>
                    <a:srgbClr val="FFFFFF"/>
                  </a:solidFill>
                  <a:latin typeface="Microsoft YaHei" panose="020B0503020204020204" pitchFamily="34" charset="-122"/>
                  <a:ea typeface="Microsoft YaHei" panose="020B0503020204020204" pitchFamily="34" charset="-122"/>
                </a:rPr>
                <a:t>Exhibitors</a:t>
              </a:r>
            </a:p>
          </p:txBody>
        </p:sp>
        <p:sp>
          <p:nvSpPr>
            <p:cNvPr id="30" name="TextBox 30"/>
            <p:cNvSpPr txBox="1"/>
            <p:nvPr/>
          </p:nvSpPr>
          <p:spPr>
            <a:xfrm>
              <a:off x="835712" y="957728"/>
              <a:ext cx="2661964" cy="771236"/>
            </a:xfrm>
            <a:prstGeom prst="rect">
              <a:avLst/>
            </a:prstGeom>
          </p:spPr>
          <p:txBody>
            <a:bodyPr lIns="0" tIns="0" rIns="0" bIns="0" rtlCol="0" anchor="t">
              <a:spAutoFit/>
            </a:bodyPr>
            <a:lstStyle/>
            <a:p>
              <a:pPr>
                <a:lnSpc>
                  <a:spcPts val="3199"/>
                </a:lnSpc>
              </a:pPr>
              <a:r>
                <a:rPr lang="en-US" sz="2666" b="1" dirty="0">
                  <a:solidFill>
                    <a:srgbClr val="014599"/>
                  </a:solidFill>
                  <a:latin typeface="Microsoft YaHei" panose="020B0503020204020204" pitchFamily="34" charset="-122"/>
                  <a:ea typeface="Microsoft YaHei" panose="020B0503020204020204" pitchFamily="34" charset="-122"/>
                </a:rPr>
                <a:t>720+</a:t>
              </a:r>
            </a:p>
          </p:txBody>
        </p:sp>
      </p:grpSp>
      <p:grpSp>
        <p:nvGrpSpPr>
          <p:cNvPr id="31" name="Group 31"/>
          <p:cNvGrpSpPr/>
          <p:nvPr/>
        </p:nvGrpSpPr>
        <p:grpSpPr>
          <a:xfrm>
            <a:off x="6167760" y="3473450"/>
            <a:ext cx="2806789" cy="2590800"/>
            <a:chOff x="0" y="0"/>
            <a:chExt cx="5613578" cy="5181600"/>
          </a:xfrm>
        </p:grpSpPr>
        <p:grpSp>
          <p:nvGrpSpPr>
            <p:cNvPr id="32" name="Group 32"/>
            <p:cNvGrpSpPr/>
            <p:nvPr/>
          </p:nvGrpSpPr>
          <p:grpSpPr>
            <a:xfrm>
              <a:off x="0" y="0"/>
              <a:ext cx="5613578" cy="5181600"/>
              <a:chOff x="0" y="0"/>
              <a:chExt cx="6006388" cy="5544182"/>
            </a:xfrm>
          </p:grpSpPr>
          <p:sp>
            <p:nvSpPr>
              <p:cNvPr id="33" name="Freeform 33"/>
              <p:cNvSpPr/>
              <p:nvPr/>
            </p:nvSpPr>
            <p:spPr>
              <a:xfrm>
                <a:off x="0" y="0"/>
                <a:ext cx="6006404" cy="5544225"/>
              </a:xfrm>
              <a:custGeom>
                <a:avLst/>
                <a:gdLst/>
                <a:ahLst/>
                <a:cxnLst/>
                <a:rect l="l" t="t" r="r" b="b"/>
                <a:pathLst>
                  <a:path w="6006404" h="5544225">
                    <a:moveTo>
                      <a:pt x="0" y="0"/>
                    </a:moveTo>
                    <a:lnTo>
                      <a:pt x="6006404" y="0"/>
                    </a:lnTo>
                    <a:lnTo>
                      <a:pt x="6006404" y="5544225"/>
                    </a:lnTo>
                    <a:lnTo>
                      <a:pt x="0" y="5544225"/>
                    </a:lnTo>
                    <a:close/>
                  </a:path>
                </a:pathLst>
              </a:custGeom>
              <a:solidFill>
                <a:srgbClr val="00295B"/>
              </a:solidFill>
            </p:spPr>
            <p:txBody>
              <a:bodyPr/>
              <a:lstStyle/>
              <a:p>
                <a:endParaRPr lang="en-US"/>
              </a:p>
            </p:txBody>
          </p:sp>
        </p:grpSp>
        <p:grpSp>
          <p:nvGrpSpPr>
            <p:cNvPr id="34" name="Group 34"/>
            <p:cNvGrpSpPr/>
            <p:nvPr/>
          </p:nvGrpSpPr>
          <p:grpSpPr>
            <a:xfrm>
              <a:off x="675300" y="889090"/>
              <a:ext cx="2982786" cy="918322"/>
              <a:chOff x="0" y="0"/>
              <a:chExt cx="2982786" cy="918322"/>
            </a:xfrm>
          </p:grpSpPr>
          <p:sp>
            <p:nvSpPr>
              <p:cNvPr id="35" name="Freeform 35"/>
              <p:cNvSpPr/>
              <p:nvPr/>
            </p:nvSpPr>
            <p:spPr>
              <a:xfrm>
                <a:off x="0" y="0"/>
                <a:ext cx="2982801" cy="918337"/>
              </a:xfrm>
              <a:custGeom>
                <a:avLst/>
                <a:gdLst/>
                <a:ahLst/>
                <a:cxnLst/>
                <a:rect l="l" t="t" r="r" b="b"/>
                <a:pathLst>
                  <a:path w="2982801" h="918337">
                    <a:moveTo>
                      <a:pt x="0" y="0"/>
                    </a:moveTo>
                    <a:lnTo>
                      <a:pt x="2982801" y="0"/>
                    </a:lnTo>
                    <a:lnTo>
                      <a:pt x="2982801" y="918337"/>
                    </a:lnTo>
                    <a:lnTo>
                      <a:pt x="0" y="918337"/>
                    </a:lnTo>
                    <a:close/>
                  </a:path>
                </a:pathLst>
              </a:custGeom>
              <a:solidFill>
                <a:srgbClr val="FFFFFF"/>
              </a:solidFill>
            </p:spPr>
            <p:txBody>
              <a:bodyPr/>
              <a:lstStyle/>
              <a:p>
                <a:endParaRPr lang="en-US"/>
              </a:p>
            </p:txBody>
          </p:sp>
        </p:grpSp>
        <p:sp>
          <p:nvSpPr>
            <p:cNvPr id="36" name="TextBox 36"/>
            <p:cNvSpPr txBox="1"/>
            <p:nvPr/>
          </p:nvSpPr>
          <p:spPr>
            <a:xfrm>
              <a:off x="580224" y="2238804"/>
              <a:ext cx="4505576" cy="1272144"/>
            </a:xfrm>
            <a:prstGeom prst="rect">
              <a:avLst/>
            </a:prstGeom>
          </p:spPr>
          <p:txBody>
            <a:bodyPr lIns="0" tIns="0" rIns="0" bIns="0" rtlCol="0" anchor="t">
              <a:spAutoFit/>
            </a:bodyPr>
            <a:lstStyle/>
            <a:p>
              <a:pPr>
                <a:lnSpc>
                  <a:spcPts val="2880"/>
                </a:lnSpc>
              </a:pPr>
              <a:r>
                <a:rPr lang="en-US" sz="2400" dirty="0">
                  <a:solidFill>
                    <a:srgbClr val="FFFFFF"/>
                  </a:solidFill>
                  <a:latin typeface="Microsoft YaHei" panose="020B0503020204020204" pitchFamily="34" charset="-122"/>
                  <a:ea typeface="Microsoft YaHei" panose="020B0503020204020204" pitchFamily="34" charset="-122"/>
                </a:rPr>
                <a:t>专业观众</a:t>
              </a:r>
            </a:p>
            <a:p>
              <a:pPr>
                <a:lnSpc>
                  <a:spcPts val="2160"/>
                </a:lnSpc>
              </a:pPr>
              <a:r>
                <a:rPr lang="en-US" dirty="0">
                  <a:solidFill>
                    <a:srgbClr val="FFFFFF"/>
                  </a:solidFill>
                  <a:latin typeface="Microsoft YaHei" panose="020B0503020204020204" pitchFamily="34" charset="-122"/>
                  <a:ea typeface="Microsoft YaHei" panose="020B0503020204020204" pitchFamily="34" charset="-122"/>
                </a:rPr>
                <a:t>Trade Visitors</a:t>
              </a:r>
            </a:p>
          </p:txBody>
        </p:sp>
        <p:sp>
          <p:nvSpPr>
            <p:cNvPr id="37" name="TextBox 37"/>
            <p:cNvSpPr txBox="1"/>
            <p:nvPr/>
          </p:nvSpPr>
          <p:spPr>
            <a:xfrm>
              <a:off x="835712" y="957728"/>
              <a:ext cx="2661964" cy="771236"/>
            </a:xfrm>
            <a:prstGeom prst="rect">
              <a:avLst/>
            </a:prstGeom>
          </p:spPr>
          <p:txBody>
            <a:bodyPr lIns="0" tIns="0" rIns="0" bIns="0" rtlCol="0" anchor="t">
              <a:spAutoFit/>
            </a:bodyPr>
            <a:lstStyle/>
            <a:p>
              <a:pPr>
                <a:lnSpc>
                  <a:spcPts val="3199"/>
                </a:lnSpc>
              </a:pPr>
              <a:r>
                <a:rPr lang="en-US" sz="2666" b="1" dirty="0">
                  <a:solidFill>
                    <a:srgbClr val="014599"/>
                  </a:solidFill>
                  <a:latin typeface="Microsoft YaHei" panose="020B0503020204020204" pitchFamily="34" charset="-122"/>
                  <a:ea typeface="Microsoft YaHei" panose="020B0503020204020204" pitchFamily="34" charset="-122"/>
                </a:rPr>
                <a:t>46,183</a:t>
              </a:r>
            </a:p>
          </p:txBody>
        </p:sp>
      </p:grpSp>
      <p:grpSp>
        <p:nvGrpSpPr>
          <p:cNvPr id="38" name="Group 38"/>
          <p:cNvGrpSpPr/>
          <p:nvPr/>
        </p:nvGrpSpPr>
        <p:grpSpPr>
          <a:xfrm>
            <a:off x="9218470" y="3473450"/>
            <a:ext cx="2806789" cy="2590800"/>
            <a:chOff x="0" y="0"/>
            <a:chExt cx="6006388" cy="5544182"/>
          </a:xfrm>
        </p:grpSpPr>
        <p:sp>
          <p:nvSpPr>
            <p:cNvPr id="39" name="Freeform 39"/>
            <p:cNvSpPr/>
            <p:nvPr/>
          </p:nvSpPr>
          <p:spPr>
            <a:xfrm>
              <a:off x="0" y="0"/>
              <a:ext cx="6006404" cy="5544225"/>
            </a:xfrm>
            <a:custGeom>
              <a:avLst/>
              <a:gdLst/>
              <a:ahLst/>
              <a:cxnLst/>
              <a:rect l="l" t="t" r="r" b="b"/>
              <a:pathLst>
                <a:path w="6006404" h="5544225">
                  <a:moveTo>
                    <a:pt x="0" y="0"/>
                  </a:moveTo>
                  <a:lnTo>
                    <a:pt x="6006404" y="0"/>
                  </a:lnTo>
                  <a:lnTo>
                    <a:pt x="6006404" y="5544225"/>
                  </a:lnTo>
                  <a:lnTo>
                    <a:pt x="0" y="5544225"/>
                  </a:lnTo>
                  <a:close/>
                </a:path>
              </a:pathLst>
            </a:custGeom>
            <a:solidFill>
              <a:srgbClr val="00295B"/>
            </a:solidFill>
          </p:spPr>
          <p:txBody>
            <a:bodyPr/>
            <a:lstStyle/>
            <a:p>
              <a:endParaRPr lang="en-US"/>
            </a:p>
          </p:txBody>
        </p:sp>
      </p:grpSp>
      <p:grpSp>
        <p:nvGrpSpPr>
          <p:cNvPr id="40" name="Group 40"/>
          <p:cNvGrpSpPr/>
          <p:nvPr/>
        </p:nvGrpSpPr>
        <p:grpSpPr>
          <a:xfrm>
            <a:off x="9556119" y="3917995"/>
            <a:ext cx="1950081" cy="674856"/>
            <a:chOff x="0" y="0"/>
            <a:chExt cx="3900162" cy="1349712"/>
          </a:xfrm>
        </p:grpSpPr>
        <p:sp>
          <p:nvSpPr>
            <p:cNvPr id="41" name="Freeform 41"/>
            <p:cNvSpPr/>
            <p:nvPr/>
          </p:nvSpPr>
          <p:spPr>
            <a:xfrm>
              <a:off x="0" y="0"/>
              <a:ext cx="3900177" cy="1349727"/>
            </a:xfrm>
            <a:custGeom>
              <a:avLst/>
              <a:gdLst/>
              <a:ahLst/>
              <a:cxnLst/>
              <a:rect l="l" t="t" r="r" b="b"/>
              <a:pathLst>
                <a:path w="3900177" h="1349727">
                  <a:moveTo>
                    <a:pt x="0" y="0"/>
                  </a:moveTo>
                  <a:lnTo>
                    <a:pt x="3900177" y="0"/>
                  </a:lnTo>
                  <a:lnTo>
                    <a:pt x="3900177" y="1349727"/>
                  </a:lnTo>
                  <a:lnTo>
                    <a:pt x="0" y="1349727"/>
                  </a:lnTo>
                  <a:close/>
                </a:path>
              </a:pathLst>
            </a:custGeom>
            <a:solidFill>
              <a:srgbClr val="FFFFFF"/>
            </a:solidFill>
          </p:spPr>
          <p:txBody>
            <a:bodyPr/>
            <a:lstStyle/>
            <a:p>
              <a:endParaRPr lang="en-US"/>
            </a:p>
          </p:txBody>
        </p:sp>
      </p:grpSp>
      <p:sp>
        <p:nvSpPr>
          <p:cNvPr id="42" name="TextBox 42"/>
          <p:cNvSpPr txBox="1"/>
          <p:nvPr/>
        </p:nvSpPr>
        <p:spPr>
          <a:xfrm>
            <a:off x="9556119" y="4692565"/>
            <a:ext cx="2252788" cy="564257"/>
          </a:xfrm>
          <a:prstGeom prst="rect">
            <a:avLst/>
          </a:prstGeom>
        </p:spPr>
        <p:txBody>
          <a:bodyPr lIns="0" tIns="0" rIns="0" bIns="0" rtlCol="0" anchor="t">
            <a:spAutoFit/>
          </a:bodyPr>
          <a:lstStyle/>
          <a:p>
            <a:pPr>
              <a:lnSpc>
                <a:spcPts val="2880"/>
              </a:lnSpc>
            </a:pPr>
            <a:r>
              <a:rPr lang="en-US" sz="2400" dirty="0">
                <a:solidFill>
                  <a:srgbClr val="FFFFFF"/>
                </a:solidFill>
                <a:latin typeface="Microsoft YaHei" panose="020B0503020204020204" pitchFamily="34" charset="-122"/>
                <a:ea typeface="Microsoft YaHei" panose="020B0503020204020204" pitchFamily="34" charset="-122"/>
              </a:rPr>
              <a:t>同期活动</a:t>
            </a:r>
          </a:p>
          <a:p>
            <a:pPr>
              <a:lnSpc>
                <a:spcPts val="1520"/>
              </a:lnSpc>
            </a:pPr>
            <a:r>
              <a:rPr lang="en-US" sz="1267" dirty="0">
                <a:solidFill>
                  <a:srgbClr val="FFFFFF"/>
                </a:solidFill>
                <a:latin typeface="Microsoft YaHei" panose="020B0503020204020204" pitchFamily="34" charset="-122"/>
                <a:ea typeface="Microsoft YaHei" panose="020B0503020204020204" pitchFamily="34" charset="-122"/>
              </a:rPr>
              <a:t>Education &amp; Speaker</a:t>
            </a:r>
          </a:p>
        </p:txBody>
      </p:sp>
      <p:sp>
        <p:nvSpPr>
          <p:cNvPr id="43" name="TextBox 43"/>
          <p:cNvSpPr txBox="1"/>
          <p:nvPr/>
        </p:nvSpPr>
        <p:spPr>
          <a:xfrm>
            <a:off x="9636325" y="3941201"/>
            <a:ext cx="1910544" cy="623569"/>
          </a:xfrm>
          <a:prstGeom prst="rect">
            <a:avLst/>
          </a:prstGeom>
        </p:spPr>
        <p:txBody>
          <a:bodyPr lIns="0" tIns="0" rIns="0" bIns="0" rtlCol="0" anchor="t">
            <a:spAutoFit/>
          </a:bodyPr>
          <a:lstStyle/>
          <a:p>
            <a:pPr>
              <a:lnSpc>
                <a:spcPts val="2479"/>
              </a:lnSpc>
            </a:pPr>
            <a:r>
              <a:rPr lang="en-US" sz="2066" b="1" dirty="0">
                <a:solidFill>
                  <a:srgbClr val="014599"/>
                </a:solidFill>
                <a:latin typeface="Microsoft YaHei" panose="020B0503020204020204" pitchFamily="34" charset="-122"/>
                <a:ea typeface="Microsoft YaHei" panose="020B0503020204020204" pitchFamily="34" charset="-122"/>
              </a:rPr>
              <a:t>20+会议活动</a:t>
            </a:r>
          </a:p>
          <a:p>
            <a:pPr>
              <a:lnSpc>
                <a:spcPts val="2479"/>
              </a:lnSpc>
            </a:pPr>
            <a:r>
              <a:rPr lang="en-US" sz="2066" b="1" dirty="0">
                <a:solidFill>
                  <a:srgbClr val="014599"/>
                </a:solidFill>
                <a:latin typeface="Microsoft YaHei" panose="020B0503020204020204" pitchFamily="34" charset="-122"/>
                <a:ea typeface="Microsoft YaHei" panose="020B0503020204020204" pitchFamily="34" charset="-122"/>
              </a:rPr>
              <a:t>60+演讲嘉宾</a:t>
            </a:r>
          </a:p>
        </p:txBody>
      </p:sp>
      <p:sp>
        <p:nvSpPr>
          <p:cNvPr id="44" name="AutoShape 44"/>
          <p:cNvSpPr/>
          <p:nvPr/>
        </p:nvSpPr>
        <p:spPr>
          <a:xfrm flipH="1">
            <a:off x="475498" y="-58940"/>
            <a:ext cx="4658" cy="768945"/>
          </a:xfrm>
          <a:prstGeom prst="line">
            <a:avLst/>
          </a:prstGeom>
          <a:ln w="38100" cap="flat">
            <a:solidFill>
              <a:srgbClr val="FFFFFF"/>
            </a:solidFill>
            <a:prstDash val="solid"/>
            <a:headEnd type="none" w="sm" len="sm"/>
            <a:tailEnd type="none" w="sm" len="sm"/>
          </a:ln>
        </p:spPr>
        <p:txBody>
          <a:bodyPr/>
          <a:lstStyle/>
          <a:p>
            <a:endParaRPr lang="en-US"/>
          </a:p>
        </p:txBody>
      </p:sp>
      <p:sp>
        <p:nvSpPr>
          <p:cNvPr id="45" name="Freeform 45"/>
          <p:cNvSpPr/>
          <p:nvPr/>
        </p:nvSpPr>
        <p:spPr>
          <a:xfrm>
            <a:off x="10328594" y="88269"/>
            <a:ext cx="1831616" cy="507511"/>
          </a:xfrm>
          <a:custGeom>
            <a:avLst/>
            <a:gdLst/>
            <a:ahLst/>
            <a:cxnLst/>
            <a:rect l="l" t="t" r="r" b="b"/>
            <a:pathLst>
              <a:path w="2747424" h="761266">
                <a:moveTo>
                  <a:pt x="0" y="0"/>
                </a:moveTo>
                <a:lnTo>
                  <a:pt x="2747425" y="0"/>
                </a:lnTo>
                <a:lnTo>
                  <a:pt x="2747425" y="761266"/>
                </a:lnTo>
                <a:lnTo>
                  <a:pt x="0" y="76126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12192000" cy="710005"/>
            <a:chOff x="0" y="0"/>
            <a:chExt cx="24384000" cy="1420010"/>
          </a:xfrm>
        </p:grpSpPr>
        <p:sp>
          <p:nvSpPr>
            <p:cNvPr id="3" name="Freeform 3"/>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grpSp>
        <p:nvGrpSpPr>
          <p:cNvPr id="4" name="Group 4"/>
          <p:cNvGrpSpPr/>
          <p:nvPr/>
        </p:nvGrpSpPr>
        <p:grpSpPr>
          <a:xfrm>
            <a:off x="11559095" y="123546"/>
            <a:ext cx="459161" cy="459161"/>
            <a:chOff x="0" y="0"/>
            <a:chExt cx="918322" cy="918322"/>
          </a:xfrm>
        </p:grpSpPr>
        <p:sp>
          <p:nvSpPr>
            <p:cNvPr id="5" name="Freeform 5"/>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6" name="TextBox 6"/>
          <p:cNvSpPr txBox="1"/>
          <p:nvPr/>
        </p:nvSpPr>
        <p:spPr>
          <a:xfrm>
            <a:off x="11628267" y="208450"/>
            <a:ext cx="396991" cy="264175"/>
          </a:xfrm>
          <a:prstGeom prst="rect">
            <a:avLst/>
          </a:prstGeom>
        </p:spPr>
        <p:txBody>
          <a:bodyPr lIns="0" tIns="0" rIns="0" bIns="0" rtlCol="0" anchor="t">
            <a:spAutoFit/>
          </a:bodyPr>
          <a:lstStyle/>
          <a:p>
            <a:pPr>
              <a:lnSpc>
                <a:spcPts val="2160"/>
              </a:lnSpc>
            </a:pPr>
            <a:r>
              <a:rPr lang="en-US">
                <a:solidFill>
                  <a:srgbClr val="014599"/>
                </a:solidFill>
                <a:latin typeface="Microsoft YaHei" panose="020B0503020204020204" pitchFamily="34" charset="-122"/>
                <a:ea typeface="Microsoft YaHei" panose="020B0503020204020204" pitchFamily="34" charset="-122"/>
              </a:rPr>
              <a:t>01</a:t>
            </a:r>
          </a:p>
        </p:txBody>
      </p:sp>
      <p:sp>
        <p:nvSpPr>
          <p:cNvPr id="7" name="TextBox 7"/>
          <p:cNvSpPr txBox="1"/>
          <p:nvPr/>
        </p:nvSpPr>
        <p:spPr>
          <a:xfrm>
            <a:off x="233083" y="170331"/>
            <a:ext cx="2470673" cy="419795"/>
          </a:xfrm>
          <a:prstGeom prst="rect">
            <a:avLst/>
          </a:prstGeom>
        </p:spPr>
        <p:txBody>
          <a:bodyPr lIns="0" tIns="0" rIns="0" bIns="0" rtlCol="0" anchor="t">
            <a:spAutoFit/>
          </a:bodyPr>
          <a:lstStyle/>
          <a:p>
            <a:pPr>
              <a:lnSpc>
                <a:spcPts val="3360"/>
              </a:lnSpc>
            </a:pPr>
            <a:r>
              <a:rPr lang="en-US" sz="2800">
                <a:solidFill>
                  <a:srgbClr val="FFFFFF"/>
                </a:solidFill>
                <a:latin typeface="Microsoft YaHei" panose="020B0503020204020204" pitchFamily="34" charset="-122"/>
                <a:ea typeface="Microsoft YaHei" panose="020B0503020204020204" pitchFamily="34" charset="-122"/>
              </a:rPr>
              <a:t>工作计划安排</a:t>
            </a:r>
          </a:p>
        </p:txBody>
      </p:sp>
      <p:sp>
        <p:nvSpPr>
          <p:cNvPr id="8" name="TextBox 8"/>
          <p:cNvSpPr txBox="1"/>
          <p:nvPr/>
        </p:nvSpPr>
        <p:spPr>
          <a:xfrm>
            <a:off x="2493902" y="388910"/>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WORK SCHEDULE</a:t>
            </a:r>
          </a:p>
        </p:txBody>
      </p:sp>
      <p:grpSp>
        <p:nvGrpSpPr>
          <p:cNvPr id="9" name="Group 9"/>
          <p:cNvGrpSpPr/>
          <p:nvPr/>
        </p:nvGrpSpPr>
        <p:grpSpPr>
          <a:xfrm>
            <a:off x="1" y="0"/>
            <a:ext cx="12192000" cy="710005"/>
            <a:chOff x="0" y="0"/>
            <a:chExt cx="24384000" cy="1420010"/>
          </a:xfrm>
        </p:grpSpPr>
        <p:sp>
          <p:nvSpPr>
            <p:cNvPr id="10" name="Freeform 10"/>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sp>
        <p:nvSpPr>
          <p:cNvPr id="11" name="AutoShape 11"/>
          <p:cNvSpPr/>
          <p:nvPr/>
        </p:nvSpPr>
        <p:spPr>
          <a:xfrm flipH="1">
            <a:off x="475498" y="-58940"/>
            <a:ext cx="4658" cy="768945"/>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Freeform 12"/>
          <p:cNvSpPr/>
          <p:nvPr/>
        </p:nvSpPr>
        <p:spPr>
          <a:xfrm>
            <a:off x="6874962" y="2389785"/>
            <a:ext cx="5163125" cy="3782415"/>
          </a:xfrm>
          <a:custGeom>
            <a:avLst/>
            <a:gdLst/>
            <a:ahLst/>
            <a:cxnLst/>
            <a:rect l="l" t="t" r="r" b="b"/>
            <a:pathLst>
              <a:path w="7744687" h="5673622">
                <a:moveTo>
                  <a:pt x="0" y="0"/>
                </a:moveTo>
                <a:lnTo>
                  <a:pt x="7744687" y="0"/>
                </a:lnTo>
                <a:lnTo>
                  <a:pt x="7744687" y="5673622"/>
                </a:lnTo>
                <a:lnTo>
                  <a:pt x="0" y="567362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3" name="TextBox 13"/>
          <p:cNvSpPr txBox="1"/>
          <p:nvPr/>
        </p:nvSpPr>
        <p:spPr>
          <a:xfrm>
            <a:off x="3755725" y="1168464"/>
            <a:ext cx="2698217" cy="287323"/>
          </a:xfrm>
          <a:prstGeom prst="rect">
            <a:avLst/>
          </a:prstGeom>
        </p:spPr>
        <p:txBody>
          <a:bodyPr lIns="0" tIns="0" rIns="0" bIns="0" rtlCol="0" anchor="t">
            <a:spAutoFit/>
          </a:bodyPr>
          <a:lstStyle/>
          <a:p>
            <a:pPr algn="ctr">
              <a:lnSpc>
                <a:spcPts val="2388"/>
              </a:lnSpc>
            </a:pPr>
            <a:r>
              <a:rPr lang="en-US" sz="1706" b="1" dirty="0">
                <a:solidFill>
                  <a:schemeClr val="tx1">
                    <a:lumMod val="65000"/>
                    <a:lumOff val="35000"/>
                  </a:schemeClr>
                </a:solidFill>
                <a:latin typeface="Microsoft YaHei" panose="020B0503020204020204" pitchFamily="34" charset="-122"/>
                <a:ea typeface="Microsoft YaHei" panose="020B0503020204020204" pitchFamily="34" charset="-122"/>
                <a:hlinkClick r:id="rId3" tooltip="https://www.wocasia.cn/zhanpinfanwei/flooring/">
                  <a:extLst>
                    <a:ext uri="{A12FA001-AC4F-418D-AE19-62706E023703}">
                      <ahyp:hlinkClr xmlns:ahyp="http://schemas.microsoft.com/office/drawing/2018/hyperlinkcolor" val="tx"/>
                    </a:ext>
                  </a:extLst>
                </a:hlinkClick>
              </a:rPr>
              <a:t>地板成品及生产设备、技术</a:t>
            </a:r>
          </a:p>
        </p:txBody>
      </p:sp>
      <p:sp>
        <p:nvSpPr>
          <p:cNvPr id="14" name="TextBox 14"/>
          <p:cNvSpPr txBox="1"/>
          <p:nvPr/>
        </p:nvSpPr>
        <p:spPr>
          <a:xfrm>
            <a:off x="6028767" y="2478680"/>
            <a:ext cx="1000109" cy="287323"/>
          </a:xfrm>
          <a:prstGeom prst="rect">
            <a:avLst/>
          </a:prstGeom>
        </p:spPr>
        <p:txBody>
          <a:bodyPr lIns="0" tIns="0" rIns="0" bIns="0" rtlCol="0" anchor="t">
            <a:spAutoFit/>
          </a:bodyPr>
          <a:lstStyle/>
          <a:p>
            <a:pPr marL="0" lvl="1">
              <a:lnSpc>
                <a:spcPts val="2388"/>
              </a:lnSpc>
              <a:spcBef>
                <a:spcPct val="0"/>
              </a:spcBef>
            </a:pPr>
            <a:r>
              <a:rPr lang="en-US" sz="1706" b="1">
                <a:solidFill>
                  <a:schemeClr val="tx1">
                    <a:lumMod val="65000"/>
                    <a:lumOff val="35000"/>
                  </a:schemeClr>
                </a:solidFill>
                <a:latin typeface="Microsoft YaHei" panose="020B0503020204020204" pitchFamily="34" charset="-122"/>
                <a:ea typeface="Microsoft YaHei" panose="020B0503020204020204" pitchFamily="34" charset="-122"/>
                <a:hlinkClick r:id="rId3" tooltip="https://www.wocasia.cn/zhanpinfanwei/flooring/">
                  <a:extLst>
                    <a:ext uri="{A12FA001-AC4F-418D-AE19-62706E023703}">
                      <ahyp:hlinkClr xmlns:ahyp="http://schemas.microsoft.com/office/drawing/2018/hyperlinkcolor" val="tx"/>
                    </a:ext>
                  </a:extLst>
                </a:hlinkClick>
              </a:rPr>
              <a:t>弹性地材</a:t>
            </a:r>
          </a:p>
        </p:txBody>
      </p:sp>
      <p:grpSp>
        <p:nvGrpSpPr>
          <p:cNvPr id="15" name="Group 15"/>
          <p:cNvGrpSpPr/>
          <p:nvPr/>
        </p:nvGrpSpPr>
        <p:grpSpPr>
          <a:xfrm>
            <a:off x="233084" y="1131037"/>
            <a:ext cx="3407437" cy="1634509"/>
            <a:chOff x="0" y="0"/>
            <a:chExt cx="6814875" cy="3269018"/>
          </a:xfrm>
        </p:grpSpPr>
        <p:grpSp>
          <p:nvGrpSpPr>
            <p:cNvPr id="16" name="Group 16"/>
            <p:cNvGrpSpPr/>
            <p:nvPr/>
          </p:nvGrpSpPr>
          <p:grpSpPr>
            <a:xfrm>
              <a:off x="0" y="0"/>
              <a:ext cx="6814875" cy="3269018"/>
              <a:chOff x="0" y="0"/>
              <a:chExt cx="1315068" cy="630823"/>
            </a:xfrm>
          </p:grpSpPr>
          <p:sp>
            <p:nvSpPr>
              <p:cNvPr id="17" name="Freeform 17"/>
              <p:cNvSpPr/>
              <p:nvPr/>
            </p:nvSpPr>
            <p:spPr>
              <a:xfrm>
                <a:off x="0" y="0"/>
                <a:ext cx="1315068" cy="630823"/>
              </a:xfrm>
              <a:custGeom>
                <a:avLst/>
                <a:gdLst/>
                <a:ahLst/>
                <a:cxnLst/>
                <a:rect l="l" t="t" r="r" b="b"/>
                <a:pathLst>
                  <a:path w="1315068" h="630823">
                    <a:moveTo>
                      <a:pt x="71191" y="0"/>
                    </a:moveTo>
                    <a:lnTo>
                      <a:pt x="1243877" y="0"/>
                    </a:lnTo>
                    <a:cubicBezTo>
                      <a:pt x="1262758" y="0"/>
                      <a:pt x="1280866" y="7500"/>
                      <a:pt x="1294217" y="20851"/>
                    </a:cubicBezTo>
                    <a:cubicBezTo>
                      <a:pt x="1307568" y="34202"/>
                      <a:pt x="1315068" y="52310"/>
                      <a:pt x="1315068" y="71191"/>
                    </a:cubicBezTo>
                    <a:lnTo>
                      <a:pt x="1315068" y="559632"/>
                    </a:lnTo>
                    <a:cubicBezTo>
                      <a:pt x="1315068" y="598950"/>
                      <a:pt x="1283195" y="630823"/>
                      <a:pt x="1243877" y="630823"/>
                    </a:cubicBezTo>
                    <a:lnTo>
                      <a:pt x="71191" y="630823"/>
                    </a:lnTo>
                    <a:cubicBezTo>
                      <a:pt x="52310" y="630823"/>
                      <a:pt x="34202" y="623323"/>
                      <a:pt x="20851" y="609972"/>
                    </a:cubicBezTo>
                    <a:cubicBezTo>
                      <a:pt x="7500" y="596621"/>
                      <a:pt x="0" y="578513"/>
                      <a:pt x="0" y="559632"/>
                    </a:cubicBezTo>
                    <a:lnTo>
                      <a:pt x="0" y="71191"/>
                    </a:lnTo>
                    <a:cubicBezTo>
                      <a:pt x="0" y="52310"/>
                      <a:pt x="7500" y="34202"/>
                      <a:pt x="20851" y="20851"/>
                    </a:cubicBezTo>
                    <a:cubicBezTo>
                      <a:pt x="34202" y="7500"/>
                      <a:pt x="52310" y="0"/>
                      <a:pt x="71191" y="0"/>
                    </a:cubicBezTo>
                    <a:close/>
                  </a:path>
                </a:pathLst>
              </a:custGeom>
              <a:solidFill>
                <a:srgbClr val="EFEFEF"/>
              </a:solidFill>
            </p:spPr>
            <p:txBody>
              <a:bodyPr/>
              <a:lstStyle/>
              <a:p>
                <a:endParaRPr lang="en-US"/>
              </a:p>
            </p:txBody>
          </p:sp>
          <p:sp>
            <p:nvSpPr>
              <p:cNvPr id="18" name="TextBox 18"/>
              <p:cNvSpPr txBox="1"/>
              <p:nvPr/>
            </p:nvSpPr>
            <p:spPr>
              <a:xfrm>
                <a:off x="0" y="-28575"/>
                <a:ext cx="812800" cy="841375"/>
              </a:xfrm>
              <a:prstGeom prst="rect">
                <a:avLst/>
              </a:prstGeom>
            </p:spPr>
            <p:txBody>
              <a:bodyPr lIns="33867" tIns="33867" rIns="33867" bIns="33867" rtlCol="0" anchor="ctr"/>
              <a:lstStyle/>
              <a:p>
                <a:pPr algn="ctr">
                  <a:lnSpc>
                    <a:spcPts val="1773"/>
                  </a:lnSpc>
                </a:pPr>
                <a:endParaRPr sz="1200">
                  <a:latin typeface="Microsoft YaHei" panose="020B0503020204020204" pitchFamily="34" charset="-122"/>
                  <a:ea typeface="Microsoft YaHei" panose="020B0503020204020204" pitchFamily="34" charset="-122"/>
                </a:endParaRPr>
              </a:p>
            </p:txBody>
          </p:sp>
        </p:grpSp>
        <p:sp>
          <p:nvSpPr>
            <p:cNvPr id="19" name="TextBox 19"/>
            <p:cNvSpPr txBox="1"/>
            <p:nvPr/>
          </p:nvSpPr>
          <p:spPr>
            <a:xfrm>
              <a:off x="419900" y="234112"/>
              <a:ext cx="4401171" cy="574646"/>
            </a:xfrm>
            <a:prstGeom prst="rect">
              <a:avLst/>
            </a:prstGeom>
          </p:spPr>
          <p:txBody>
            <a:bodyPr lIns="0" tIns="0" rIns="0" bIns="0" rtlCol="0" anchor="t">
              <a:spAutoFit/>
            </a:bodyPr>
            <a:lstStyle/>
            <a:p>
              <a:pPr>
                <a:lnSpc>
                  <a:spcPts val="2388"/>
                </a:lnSpc>
              </a:pPr>
              <a:r>
                <a:rPr lang="en-US" b="1" u="sng" dirty="0">
                  <a:solidFill>
                    <a:srgbClr val="545454"/>
                  </a:solidFill>
                  <a:latin typeface="Microsoft YaHei" panose="020B0503020204020204" pitchFamily="34" charset="-122"/>
                  <a:ea typeface="Microsoft YaHei" panose="020B0503020204020204" pitchFamily="34" charset="-122"/>
                </a:rPr>
                <a:t>瓷砖</a:t>
              </a:r>
            </a:p>
          </p:txBody>
        </p:sp>
        <p:sp>
          <p:nvSpPr>
            <p:cNvPr id="20" name="TextBox 20"/>
            <p:cNvSpPr txBox="1"/>
            <p:nvPr/>
          </p:nvSpPr>
          <p:spPr>
            <a:xfrm>
              <a:off x="357828" y="951826"/>
              <a:ext cx="6273203" cy="2011962"/>
            </a:xfrm>
            <a:prstGeom prst="rect">
              <a:avLst/>
            </a:prstGeom>
          </p:spPr>
          <p:txBody>
            <a:bodyPr lIns="0" tIns="0" rIns="0" bIns="0" rtlCol="0" anchor="t">
              <a:spAutoFit/>
            </a:bodyPr>
            <a:lstStyle/>
            <a:p>
              <a:pPr>
                <a:lnSpc>
                  <a:spcPts val="2000"/>
                </a:lnSpc>
              </a:pPr>
              <a:r>
                <a:rPr lang="en-US" sz="1333" spc="16" dirty="0">
                  <a:solidFill>
                    <a:srgbClr val="545454"/>
                  </a:solidFill>
                  <a:latin typeface="Microsoft YaHei" panose="020B0503020204020204" pitchFamily="34" charset="-122"/>
                  <a:ea typeface="Microsoft YaHei" panose="020B0503020204020204" pitchFamily="34" charset="-122"/>
                </a:rPr>
                <a:t>岩板，瓷砖、装饰瓷砖、地砖、玻璃瓷砖、陶瓷大板、大理石瓷砖、瓷砖封边型材、马赛克、陶瓷砖、石砖、陶瓦瓷砖、墙砖、操作台面、仿古砖等；</a:t>
              </a:r>
            </a:p>
          </p:txBody>
        </p:sp>
      </p:grpSp>
      <p:grpSp>
        <p:nvGrpSpPr>
          <p:cNvPr id="21" name="Group 21"/>
          <p:cNvGrpSpPr/>
          <p:nvPr/>
        </p:nvGrpSpPr>
        <p:grpSpPr>
          <a:xfrm>
            <a:off x="233084" y="4800100"/>
            <a:ext cx="3407437" cy="1310033"/>
            <a:chOff x="0" y="0"/>
            <a:chExt cx="6814875" cy="2620066"/>
          </a:xfrm>
        </p:grpSpPr>
        <p:grpSp>
          <p:nvGrpSpPr>
            <p:cNvPr id="22" name="Group 22"/>
            <p:cNvGrpSpPr/>
            <p:nvPr/>
          </p:nvGrpSpPr>
          <p:grpSpPr>
            <a:xfrm>
              <a:off x="0" y="0"/>
              <a:ext cx="6814875" cy="2620066"/>
              <a:chOff x="0" y="0"/>
              <a:chExt cx="1315068" cy="505595"/>
            </a:xfrm>
          </p:grpSpPr>
          <p:sp>
            <p:nvSpPr>
              <p:cNvPr id="23" name="Freeform 23"/>
              <p:cNvSpPr/>
              <p:nvPr/>
            </p:nvSpPr>
            <p:spPr>
              <a:xfrm>
                <a:off x="0" y="0"/>
                <a:ext cx="1315068" cy="505595"/>
              </a:xfrm>
              <a:custGeom>
                <a:avLst/>
                <a:gdLst/>
                <a:ahLst/>
                <a:cxnLst/>
                <a:rect l="l" t="t" r="r" b="b"/>
                <a:pathLst>
                  <a:path w="1315068" h="505595">
                    <a:moveTo>
                      <a:pt x="71191" y="0"/>
                    </a:moveTo>
                    <a:lnTo>
                      <a:pt x="1243877" y="0"/>
                    </a:lnTo>
                    <a:cubicBezTo>
                      <a:pt x="1262758" y="0"/>
                      <a:pt x="1280866" y="7500"/>
                      <a:pt x="1294217" y="20851"/>
                    </a:cubicBezTo>
                    <a:cubicBezTo>
                      <a:pt x="1307568" y="34202"/>
                      <a:pt x="1315068" y="52310"/>
                      <a:pt x="1315068" y="71191"/>
                    </a:cubicBezTo>
                    <a:lnTo>
                      <a:pt x="1315068" y="434403"/>
                    </a:lnTo>
                    <a:cubicBezTo>
                      <a:pt x="1315068" y="473721"/>
                      <a:pt x="1283195" y="505595"/>
                      <a:pt x="1243877" y="505595"/>
                    </a:cubicBezTo>
                    <a:lnTo>
                      <a:pt x="71191" y="505595"/>
                    </a:lnTo>
                    <a:cubicBezTo>
                      <a:pt x="52310" y="505595"/>
                      <a:pt x="34202" y="498094"/>
                      <a:pt x="20851" y="484743"/>
                    </a:cubicBezTo>
                    <a:cubicBezTo>
                      <a:pt x="7500" y="471392"/>
                      <a:pt x="0" y="453285"/>
                      <a:pt x="0" y="434403"/>
                    </a:cubicBezTo>
                    <a:lnTo>
                      <a:pt x="0" y="71191"/>
                    </a:lnTo>
                    <a:cubicBezTo>
                      <a:pt x="0" y="52310"/>
                      <a:pt x="7500" y="34202"/>
                      <a:pt x="20851" y="20851"/>
                    </a:cubicBezTo>
                    <a:cubicBezTo>
                      <a:pt x="34202" y="7500"/>
                      <a:pt x="52310" y="0"/>
                      <a:pt x="71191" y="0"/>
                    </a:cubicBezTo>
                    <a:close/>
                  </a:path>
                </a:pathLst>
              </a:custGeom>
              <a:solidFill>
                <a:srgbClr val="EFEFEF"/>
              </a:solidFill>
            </p:spPr>
            <p:txBody>
              <a:bodyPr/>
              <a:lstStyle/>
              <a:p>
                <a:endParaRPr lang="en-US"/>
              </a:p>
            </p:txBody>
          </p:sp>
          <p:sp>
            <p:nvSpPr>
              <p:cNvPr id="24" name="TextBox 24"/>
              <p:cNvSpPr txBox="1"/>
              <p:nvPr/>
            </p:nvSpPr>
            <p:spPr>
              <a:xfrm>
                <a:off x="0" y="-28575"/>
                <a:ext cx="812800" cy="841375"/>
              </a:xfrm>
              <a:prstGeom prst="rect">
                <a:avLst/>
              </a:prstGeom>
            </p:spPr>
            <p:txBody>
              <a:bodyPr lIns="33867" tIns="33867" rIns="33867" bIns="33867" rtlCol="0" anchor="ctr"/>
              <a:lstStyle/>
              <a:p>
                <a:pPr algn="ctr">
                  <a:lnSpc>
                    <a:spcPts val="1773"/>
                  </a:lnSpc>
                </a:pPr>
                <a:endParaRPr sz="1200">
                  <a:latin typeface="Microsoft YaHei" panose="020B0503020204020204" pitchFamily="34" charset="-122"/>
                  <a:ea typeface="Microsoft YaHei" panose="020B0503020204020204" pitchFamily="34" charset="-122"/>
                </a:endParaRPr>
              </a:p>
            </p:txBody>
          </p:sp>
        </p:grpSp>
        <p:sp>
          <p:nvSpPr>
            <p:cNvPr id="25" name="TextBox 25"/>
            <p:cNvSpPr txBox="1"/>
            <p:nvPr/>
          </p:nvSpPr>
          <p:spPr>
            <a:xfrm>
              <a:off x="474440" y="234112"/>
              <a:ext cx="4401171" cy="574646"/>
            </a:xfrm>
            <a:prstGeom prst="rect">
              <a:avLst/>
            </a:prstGeom>
          </p:spPr>
          <p:txBody>
            <a:bodyPr lIns="0" tIns="0" rIns="0" bIns="0" rtlCol="0" anchor="t">
              <a:spAutoFit/>
            </a:bodyPr>
            <a:lstStyle/>
            <a:p>
              <a:pPr>
                <a:lnSpc>
                  <a:spcPts val="2388"/>
                </a:lnSpc>
              </a:pPr>
              <a:r>
                <a:rPr lang="en-US" b="1" dirty="0">
                  <a:solidFill>
                    <a:srgbClr val="545454"/>
                  </a:solidFill>
                  <a:latin typeface="Microsoft YaHei" panose="020B0503020204020204" pitchFamily="34" charset="-122"/>
                  <a:ea typeface="Microsoft YaHei" panose="020B0503020204020204" pitchFamily="34" charset="-122"/>
                  <a:hlinkClick r:id="rId4" tooltip="https://www.wocasia.cn/zhanpinfanwei/%E6%B7%B7%E5%87%9D%E5%9C%9F%E8%A1%A8%E9%9D%A2/">
                    <a:extLst>
                      <a:ext uri="{A12FA001-AC4F-418D-AE19-62706E023703}">
                        <ahyp:hlinkClr xmlns:ahyp="http://schemas.microsoft.com/office/drawing/2018/hyperlinkcolor" val="tx"/>
                      </a:ext>
                    </a:extLst>
                  </a:hlinkClick>
                </a:rPr>
                <a:t>磨石及人造石</a:t>
              </a:r>
            </a:p>
          </p:txBody>
        </p:sp>
        <p:sp>
          <p:nvSpPr>
            <p:cNvPr id="26" name="TextBox 26"/>
            <p:cNvSpPr txBox="1"/>
            <p:nvPr/>
          </p:nvSpPr>
          <p:spPr>
            <a:xfrm>
              <a:off x="474440" y="961352"/>
              <a:ext cx="5936483" cy="1499002"/>
            </a:xfrm>
            <a:prstGeom prst="rect">
              <a:avLst/>
            </a:prstGeom>
          </p:spPr>
          <p:txBody>
            <a:bodyPr lIns="0" tIns="0" rIns="0" bIns="0" rtlCol="0" anchor="t">
              <a:spAutoFit/>
            </a:bodyPr>
            <a:lstStyle/>
            <a:p>
              <a:pPr>
                <a:lnSpc>
                  <a:spcPts val="1999"/>
                </a:lnSpc>
              </a:pPr>
              <a:r>
                <a:rPr lang="en-US" sz="1333" spc="15">
                  <a:solidFill>
                    <a:srgbClr val="545454"/>
                  </a:solidFill>
                  <a:latin typeface="Microsoft YaHei" panose="020B0503020204020204" pitchFamily="34" charset="-122"/>
                  <a:ea typeface="Microsoft YaHei" panose="020B0503020204020204" pitchFamily="34" charset="-122"/>
                </a:rPr>
                <a:t>水泥基磨石、环氧磨石、玻璃磨石，人造石实体面材、人造石石英石、人造石岗石等；</a:t>
              </a:r>
            </a:p>
          </p:txBody>
        </p:sp>
      </p:grpSp>
      <p:sp>
        <p:nvSpPr>
          <p:cNvPr id="27" name="TextBox 27"/>
          <p:cNvSpPr txBox="1"/>
          <p:nvPr/>
        </p:nvSpPr>
        <p:spPr>
          <a:xfrm>
            <a:off x="848147" y="170331"/>
            <a:ext cx="3980885" cy="419795"/>
          </a:xfrm>
          <a:prstGeom prst="rect">
            <a:avLst/>
          </a:prstGeom>
        </p:spPr>
        <p:txBody>
          <a:bodyPr lIns="0" tIns="0" rIns="0" bIns="0" rtlCol="0" anchor="t">
            <a:spAutoFit/>
          </a:bodyPr>
          <a:lstStyle/>
          <a:p>
            <a:pPr>
              <a:lnSpc>
                <a:spcPts val="3360"/>
              </a:lnSpc>
            </a:pPr>
            <a:r>
              <a:rPr lang="en-US" sz="2800" b="1" dirty="0">
                <a:solidFill>
                  <a:srgbClr val="FFFFFF"/>
                </a:solidFill>
                <a:latin typeface="Microsoft YaHei" panose="020B0503020204020204" pitchFamily="34" charset="-122"/>
                <a:ea typeface="Microsoft YaHei" panose="020B0503020204020204" pitchFamily="34" charset="-122"/>
              </a:rPr>
              <a:t>展会概况——展品类别</a:t>
            </a:r>
          </a:p>
        </p:txBody>
      </p:sp>
      <p:sp>
        <p:nvSpPr>
          <p:cNvPr id="28" name="TextBox 28"/>
          <p:cNvSpPr txBox="1"/>
          <p:nvPr/>
        </p:nvSpPr>
        <p:spPr>
          <a:xfrm>
            <a:off x="4829032" y="393197"/>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Overview</a:t>
            </a:r>
          </a:p>
        </p:txBody>
      </p:sp>
      <p:grpSp>
        <p:nvGrpSpPr>
          <p:cNvPr id="29" name="Group 29"/>
          <p:cNvGrpSpPr/>
          <p:nvPr/>
        </p:nvGrpSpPr>
        <p:grpSpPr>
          <a:xfrm>
            <a:off x="233084" y="3083322"/>
            <a:ext cx="3407437" cy="1399001"/>
            <a:chOff x="0" y="0"/>
            <a:chExt cx="6814875" cy="2798002"/>
          </a:xfrm>
        </p:grpSpPr>
        <p:grpSp>
          <p:nvGrpSpPr>
            <p:cNvPr id="30" name="Group 30"/>
            <p:cNvGrpSpPr/>
            <p:nvPr/>
          </p:nvGrpSpPr>
          <p:grpSpPr>
            <a:xfrm>
              <a:off x="0" y="0"/>
              <a:ext cx="6814875" cy="2798002"/>
              <a:chOff x="0" y="0"/>
              <a:chExt cx="1315068" cy="539931"/>
            </a:xfrm>
          </p:grpSpPr>
          <p:sp>
            <p:nvSpPr>
              <p:cNvPr id="31" name="Freeform 31"/>
              <p:cNvSpPr/>
              <p:nvPr/>
            </p:nvSpPr>
            <p:spPr>
              <a:xfrm>
                <a:off x="0" y="0"/>
                <a:ext cx="1315068" cy="539931"/>
              </a:xfrm>
              <a:custGeom>
                <a:avLst/>
                <a:gdLst/>
                <a:ahLst/>
                <a:cxnLst/>
                <a:rect l="l" t="t" r="r" b="b"/>
                <a:pathLst>
                  <a:path w="1315068" h="539931">
                    <a:moveTo>
                      <a:pt x="71191" y="0"/>
                    </a:moveTo>
                    <a:lnTo>
                      <a:pt x="1243877" y="0"/>
                    </a:lnTo>
                    <a:cubicBezTo>
                      <a:pt x="1262758" y="0"/>
                      <a:pt x="1280866" y="7500"/>
                      <a:pt x="1294217" y="20851"/>
                    </a:cubicBezTo>
                    <a:cubicBezTo>
                      <a:pt x="1307568" y="34202"/>
                      <a:pt x="1315068" y="52310"/>
                      <a:pt x="1315068" y="71191"/>
                    </a:cubicBezTo>
                    <a:lnTo>
                      <a:pt x="1315068" y="468740"/>
                    </a:lnTo>
                    <a:cubicBezTo>
                      <a:pt x="1315068" y="508058"/>
                      <a:pt x="1283195" y="539931"/>
                      <a:pt x="1243877" y="539931"/>
                    </a:cubicBezTo>
                    <a:lnTo>
                      <a:pt x="71191" y="539931"/>
                    </a:lnTo>
                    <a:cubicBezTo>
                      <a:pt x="52310" y="539931"/>
                      <a:pt x="34202" y="532431"/>
                      <a:pt x="20851" y="519080"/>
                    </a:cubicBezTo>
                    <a:cubicBezTo>
                      <a:pt x="7500" y="505729"/>
                      <a:pt x="0" y="487621"/>
                      <a:pt x="0" y="468740"/>
                    </a:cubicBezTo>
                    <a:lnTo>
                      <a:pt x="0" y="71191"/>
                    </a:lnTo>
                    <a:cubicBezTo>
                      <a:pt x="0" y="52310"/>
                      <a:pt x="7500" y="34202"/>
                      <a:pt x="20851" y="20851"/>
                    </a:cubicBezTo>
                    <a:cubicBezTo>
                      <a:pt x="34202" y="7500"/>
                      <a:pt x="52310" y="0"/>
                      <a:pt x="71191" y="0"/>
                    </a:cubicBezTo>
                    <a:close/>
                  </a:path>
                </a:pathLst>
              </a:custGeom>
              <a:solidFill>
                <a:srgbClr val="EFEFEF"/>
              </a:solidFill>
            </p:spPr>
            <p:txBody>
              <a:bodyPr/>
              <a:lstStyle/>
              <a:p>
                <a:endParaRPr lang="en-US"/>
              </a:p>
            </p:txBody>
          </p:sp>
          <p:sp>
            <p:nvSpPr>
              <p:cNvPr id="32" name="TextBox 32"/>
              <p:cNvSpPr txBox="1"/>
              <p:nvPr/>
            </p:nvSpPr>
            <p:spPr>
              <a:xfrm>
                <a:off x="0" y="-28575"/>
                <a:ext cx="812800" cy="841375"/>
              </a:xfrm>
              <a:prstGeom prst="rect">
                <a:avLst/>
              </a:prstGeom>
            </p:spPr>
            <p:txBody>
              <a:bodyPr lIns="33867" tIns="33867" rIns="33867" bIns="33867" rtlCol="0" anchor="ctr"/>
              <a:lstStyle/>
              <a:p>
                <a:pPr algn="ctr">
                  <a:lnSpc>
                    <a:spcPts val="1773"/>
                  </a:lnSpc>
                </a:pPr>
                <a:endParaRPr sz="1200">
                  <a:latin typeface="Microsoft YaHei" panose="020B0503020204020204" pitchFamily="34" charset="-122"/>
                  <a:ea typeface="Microsoft YaHei" panose="020B0503020204020204" pitchFamily="34" charset="-122"/>
                </a:endParaRPr>
              </a:p>
            </p:txBody>
          </p:sp>
        </p:grpSp>
        <p:sp>
          <p:nvSpPr>
            <p:cNvPr id="33" name="TextBox 33"/>
            <p:cNvSpPr txBox="1"/>
            <p:nvPr/>
          </p:nvSpPr>
          <p:spPr>
            <a:xfrm>
              <a:off x="419900" y="234112"/>
              <a:ext cx="4401171" cy="574646"/>
            </a:xfrm>
            <a:prstGeom prst="rect">
              <a:avLst/>
            </a:prstGeom>
          </p:spPr>
          <p:txBody>
            <a:bodyPr lIns="0" tIns="0" rIns="0" bIns="0" rtlCol="0" anchor="t">
              <a:spAutoFit/>
            </a:bodyPr>
            <a:lstStyle/>
            <a:p>
              <a:pPr>
                <a:lnSpc>
                  <a:spcPts val="2388"/>
                </a:lnSpc>
              </a:pPr>
              <a:r>
                <a:rPr lang="en-US" b="1" u="sng" dirty="0">
                  <a:solidFill>
                    <a:srgbClr val="545454"/>
                  </a:solidFill>
                  <a:latin typeface="Microsoft YaHei" panose="020B0503020204020204" pitchFamily="34" charset="-122"/>
                  <a:ea typeface="Microsoft YaHei" panose="020B0503020204020204" pitchFamily="34" charset="-122"/>
                </a:rPr>
                <a:t>石材</a:t>
              </a:r>
            </a:p>
          </p:txBody>
        </p:sp>
        <p:sp>
          <p:nvSpPr>
            <p:cNvPr id="34" name="TextBox 34"/>
            <p:cNvSpPr txBox="1"/>
            <p:nvPr/>
          </p:nvSpPr>
          <p:spPr>
            <a:xfrm>
              <a:off x="357828" y="951826"/>
              <a:ext cx="6273203" cy="1499002"/>
            </a:xfrm>
            <a:prstGeom prst="rect">
              <a:avLst/>
            </a:prstGeom>
          </p:spPr>
          <p:txBody>
            <a:bodyPr lIns="0" tIns="0" rIns="0" bIns="0" rtlCol="0" anchor="t">
              <a:spAutoFit/>
            </a:bodyPr>
            <a:lstStyle/>
            <a:p>
              <a:pPr>
                <a:lnSpc>
                  <a:spcPts val="2000"/>
                </a:lnSpc>
              </a:pPr>
              <a:r>
                <a:rPr lang="en-US" sz="1333" spc="16">
                  <a:solidFill>
                    <a:srgbClr val="545454"/>
                  </a:solidFill>
                  <a:latin typeface="Microsoft YaHei" panose="020B0503020204020204" pitchFamily="34" charset="-122"/>
                  <a:ea typeface="Microsoft YaHei" panose="020B0503020204020204" pitchFamily="34" charset="-122"/>
                </a:rPr>
                <a:t>荒料、板岩、工程石、花岗岩、景观石、石灰石、大理石、石材封边型材、马赛克、天然石、玛瑙石、石英石、砂岩等；</a:t>
              </a:r>
            </a:p>
          </p:txBody>
        </p:sp>
      </p:grpSp>
      <p:sp>
        <p:nvSpPr>
          <p:cNvPr id="35" name="TextBox 35"/>
          <p:cNvSpPr txBox="1"/>
          <p:nvPr/>
        </p:nvSpPr>
        <p:spPr>
          <a:xfrm>
            <a:off x="5818514" y="4442613"/>
            <a:ext cx="992949" cy="287323"/>
          </a:xfrm>
          <a:prstGeom prst="rect">
            <a:avLst/>
          </a:prstGeom>
        </p:spPr>
        <p:txBody>
          <a:bodyPr lIns="0" tIns="0" rIns="0" bIns="0" rtlCol="0" anchor="t">
            <a:spAutoFit/>
          </a:bodyPr>
          <a:lstStyle/>
          <a:p>
            <a:pPr marL="0" lvl="1">
              <a:lnSpc>
                <a:spcPts val="2388"/>
              </a:lnSpc>
              <a:spcBef>
                <a:spcPct val="0"/>
              </a:spcBef>
            </a:pPr>
            <a:r>
              <a:rPr lang="en-US" sz="1706" b="1">
                <a:solidFill>
                  <a:schemeClr val="tx1">
                    <a:lumMod val="65000"/>
                    <a:lumOff val="35000"/>
                  </a:schemeClr>
                </a:solidFill>
                <a:latin typeface="Microsoft YaHei" panose="020B0503020204020204" pitchFamily="34" charset="-122"/>
                <a:ea typeface="Microsoft YaHei" panose="020B0503020204020204" pitchFamily="34" charset="-122"/>
                <a:hlinkClick r:id="rId3" tooltip="https://www.wocasia.cn/zhanpinfanwei/flooring/">
                  <a:extLst>
                    <a:ext uri="{A12FA001-AC4F-418D-AE19-62706E023703}">
                      <ahyp:hlinkClr xmlns:ahyp="http://schemas.microsoft.com/office/drawing/2018/hyperlinkcolor" val="tx"/>
                    </a:ext>
                  </a:extLst>
                </a:hlinkClick>
              </a:rPr>
              <a:t>运动地材</a:t>
            </a:r>
          </a:p>
        </p:txBody>
      </p:sp>
      <p:sp>
        <p:nvSpPr>
          <p:cNvPr id="36" name="TextBox 36"/>
          <p:cNvSpPr txBox="1"/>
          <p:nvPr/>
        </p:nvSpPr>
        <p:spPr>
          <a:xfrm>
            <a:off x="3804771" y="3133397"/>
            <a:ext cx="2510217" cy="287323"/>
          </a:xfrm>
          <a:prstGeom prst="rect">
            <a:avLst/>
          </a:prstGeom>
        </p:spPr>
        <p:txBody>
          <a:bodyPr lIns="0" tIns="0" rIns="0" bIns="0" rtlCol="0" anchor="t">
            <a:spAutoFit/>
          </a:bodyPr>
          <a:lstStyle/>
          <a:p>
            <a:pPr marL="0" lvl="1">
              <a:lnSpc>
                <a:spcPts val="2388"/>
              </a:lnSpc>
              <a:spcBef>
                <a:spcPct val="0"/>
              </a:spcBef>
            </a:pPr>
            <a:r>
              <a:rPr lang="en-US" sz="1706" b="1">
                <a:solidFill>
                  <a:schemeClr val="tx1">
                    <a:lumMod val="65000"/>
                    <a:lumOff val="35000"/>
                  </a:schemeClr>
                </a:solidFill>
                <a:latin typeface="Microsoft YaHei" panose="020B0503020204020204" pitchFamily="34" charset="-122"/>
                <a:ea typeface="Microsoft YaHei" panose="020B0503020204020204" pitchFamily="34" charset="-122"/>
                <a:hlinkClick r:id="rId3" tooltip="https://www.wocasia.cn/zhanpinfanwei/flooring/">
                  <a:extLst>
                    <a:ext uri="{A12FA001-AC4F-418D-AE19-62706E023703}">
                      <ahyp:hlinkClr xmlns:ahyp="http://schemas.microsoft.com/office/drawing/2018/hyperlinkcolor" val="tx"/>
                    </a:ext>
                  </a:extLst>
                </a:hlinkClick>
              </a:rPr>
              <a:t>集成墙面及墙面装饰材料</a:t>
            </a:r>
          </a:p>
        </p:txBody>
      </p:sp>
      <p:sp>
        <p:nvSpPr>
          <p:cNvPr id="37" name="TextBox 37"/>
          <p:cNvSpPr txBox="1"/>
          <p:nvPr/>
        </p:nvSpPr>
        <p:spPr>
          <a:xfrm>
            <a:off x="5754816" y="3787447"/>
            <a:ext cx="479385" cy="287323"/>
          </a:xfrm>
          <a:prstGeom prst="rect">
            <a:avLst/>
          </a:prstGeom>
        </p:spPr>
        <p:txBody>
          <a:bodyPr lIns="0" tIns="0" rIns="0" bIns="0" rtlCol="0" anchor="t">
            <a:spAutoFit/>
          </a:bodyPr>
          <a:lstStyle/>
          <a:p>
            <a:pPr marL="0" lvl="1">
              <a:lnSpc>
                <a:spcPts val="2388"/>
              </a:lnSpc>
              <a:spcBef>
                <a:spcPct val="0"/>
              </a:spcBef>
            </a:pPr>
            <a:r>
              <a:rPr lang="en-US" sz="1706" b="1">
                <a:solidFill>
                  <a:schemeClr val="tx1">
                    <a:lumMod val="65000"/>
                    <a:lumOff val="35000"/>
                  </a:schemeClr>
                </a:solidFill>
                <a:latin typeface="Microsoft YaHei" panose="020B0503020204020204" pitchFamily="34" charset="-122"/>
                <a:ea typeface="Microsoft YaHei" panose="020B0503020204020204" pitchFamily="34" charset="-122"/>
                <a:hlinkClick r:id="rId3" tooltip="https://www.wocasia.cn/zhanpinfanwei/flooring/">
                  <a:extLst>
                    <a:ext uri="{A12FA001-AC4F-418D-AE19-62706E023703}">
                      <ahyp:hlinkClr xmlns:ahyp="http://schemas.microsoft.com/office/drawing/2018/hyperlinkcolor" val="tx"/>
                    </a:ext>
                  </a:extLst>
                </a:hlinkClick>
              </a:rPr>
              <a:t>地毯</a:t>
            </a:r>
          </a:p>
        </p:txBody>
      </p:sp>
      <p:sp>
        <p:nvSpPr>
          <p:cNvPr id="38" name="TextBox 38"/>
          <p:cNvSpPr txBox="1"/>
          <p:nvPr/>
        </p:nvSpPr>
        <p:spPr>
          <a:xfrm>
            <a:off x="3804771" y="5097547"/>
            <a:ext cx="1380652" cy="287323"/>
          </a:xfrm>
          <a:prstGeom prst="rect">
            <a:avLst/>
          </a:prstGeom>
        </p:spPr>
        <p:txBody>
          <a:bodyPr lIns="0" tIns="0" rIns="0" bIns="0" rtlCol="0" anchor="t">
            <a:spAutoFit/>
          </a:bodyPr>
          <a:lstStyle/>
          <a:p>
            <a:pPr marL="0" lvl="1">
              <a:lnSpc>
                <a:spcPts val="2388"/>
              </a:lnSpc>
              <a:spcBef>
                <a:spcPct val="0"/>
              </a:spcBef>
            </a:pPr>
            <a:r>
              <a:rPr lang="en-US" sz="1706" b="1">
                <a:solidFill>
                  <a:schemeClr val="tx1">
                    <a:lumMod val="65000"/>
                    <a:lumOff val="35000"/>
                  </a:schemeClr>
                </a:solidFill>
                <a:latin typeface="Microsoft YaHei" panose="020B0503020204020204" pitchFamily="34" charset="-122"/>
                <a:ea typeface="Microsoft YaHei" panose="020B0503020204020204" pitchFamily="34" charset="-122"/>
                <a:hlinkClick r:id="rId3" tooltip="https://www.wocasia.cn/zhanpinfanwei/flooring/">
                  <a:extLst>
                    <a:ext uri="{A12FA001-AC4F-418D-AE19-62706E023703}">
                      <ahyp:hlinkClr xmlns:ahyp="http://schemas.microsoft.com/office/drawing/2018/hyperlinkcolor" val="tx"/>
                    </a:ext>
                  </a:extLst>
                </a:hlinkClick>
              </a:rPr>
              <a:t>园林景观材料</a:t>
            </a:r>
          </a:p>
        </p:txBody>
      </p:sp>
      <p:sp>
        <p:nvSpPr>
          <p:cNvPr id="39" name="TextBox 39"/>
          <p:cNvSpPr txBox="1"/>
          <p:nvPr/>
        </p:nvSpPr>
        <p:spPr>
          <a:xfrm>
            <a:off x="3804771" y="1823514"/>
            <a:ext cx="3590727" cy="287323"/>
          </a:xfrm>
          <a:prstGeom prst="rect">
            <a:avLst/>
          </a:prstGeom>
        </p:spPr>
        <p:txBody>
          <a:bodyPr lIns="0" tIns="0" rIns="0" bIns="0" rtlCol="0" anchor="t">
            <a:spAutoFit/>
          </a:bodyPr>
          <a:lstStyle/>
          <a:p>
            <a:pPr marL="0" lvl="1">
              <a:lnSpc>
                <a:spcPts val="2388"/>
              </a:lnSpc>
              <a:spcBef>
                <a:spcPct val="0"/>
              </a:spcBef>
            </a:pPr>
            <a:r>
              <a:rPr lang="en-US" sz="1706" b="1">
                <a:solidFill>
                  <a:schemeClr val="tx1">
                    <a:lumMod val="65000"/>
                    <a:lumOff val="35000"/>
                  </a:schemeClr>
                </a:solidFill>
                <a:latin typeface="Microsoft YaHei" panose="020B0503020204020204" pitchFamily="34" charset="-122"/>
                <a:ea typeface="Microsoft YaHei" panose="020B0503020204020204" pitchFamily="34" charset="-122"/>
                <a:hlinkClick r:id="rId3" tooltip="https://www.wocasia.cn/zhanpinfanwei/flooring/">
                  <a:extLst>
                    <a:ext uri="{A12FA001-AC4F-418D-AE19-62706E023703}">
                      <ahyp:hlinkClr xmlns:ahyp="http://schemas.microsoft.com/office/drawing/2018/hyperlinkcolor" val="tx"/>
                    </a:ext>
                  </a:extLst>
                </a:hlinkClick>
              </a:rPr>
              <a:t>铺装及保养产品、地墙面设计及工艺</a:t>
            </a:r>
          </a:p>
        </p:txBody>
      </p:sp>
      <p:sp>
        <p:nvSpPr>
          <p:cNvPr id="40" name="TextBox 40"/>
          <p:cNvSpPr txBox="1"/>
          <p:nvPr/>
        </p:nvSpPr>
        <p:spPr>
          <a:xfrm>
            <a:off x="5350523" y="5746363"/>
            <a:ext cx="1233691" cy="287323"/>
          </a:xfrm>
          <a:prstGeom prst="rect">
            <a:avLst/>
          </a:prstGeom>
        </p:spPr>
        <p:txBody>
          <a:bodyPr lIns="0" tIns="0" rIns="0" bIns="0" rtlCol="0" anchor="t">
            <a:spAutoFit/>
          </a:bodyPr>
          <a:lstStyle/>
          <a:p>
            <a:pPr marL="0" lvl="1">
              <a:lnSpc>
                <a:spcPts val="2388"/>
              </a:lnSpc>
              <a:spcBef>
                <a:spcPct val="0"/>
              </a:spcBef>
            </a:pPr>
            <a:r>
              <a:rPr lang="en-US" sz="1706" b="1">
                <a:solidFill>
                  <a:schemeClr val="tx1">
                    <a:lumMod val="65000"/>
                    <a:lumOff val="35000"/>
                  </a:schemeClr>
                </a:solidFill>
                <a:latin typeface="Microsoft YaHei" panose="020B0503020204020204" pitchFamily="34" charset="-122"/>
                <a:ea typeface="Microsoft YaHei" panose="020B0503020204020204" pitchFamily="34" charset="-122"/>
                <a:hlinkClick r:id="rId3" tooltip="https://www.wocasia.cn/zhanpinfanwei/flooring/">
                  <a:extLst>
                    <a:ext uri="{A12FA001-AC4F-418D-AE19-62706E023703}">
                      <ahyp:hlinkClr xmlns:ahyp="http://schemas.microsoft.com/office/drawing/2018/hyperlinkcolor" val="tx"/>
                    </a:ext>
                  </a:extLst>
                </a:hlinkClick>
              </a:rPr>
              <a:t>顶墙及天花</a:t>
            </a:r>
          </a:p>
        </p:txBody>
      </p:sp>
      <p:sp>
        <p:nvSpPr>
          <p:cNvPr id="41" name="TextBox 41"/>
          <p:cNvSpPr txBox="1"/>
          <p:nvPr/>
        </p:nvSpPr>
        <p:spPr>
          <a:xfrm>
            <a:off x="3804771" y="3788114"/>
            <a:ext cx="1733351" cy="287323"/>
          </a:xfrm>
          <a:prstGeom prst="rect">
            <a:avLst/>
          </a:prstGeom>
        </p:spPr>
        <p:txBody>
          <a:bodyPr lIns="0" tIns="0" rIns="0" bIns="0" rtlCol="0" anchor="t">
            <a:spAutoFit/>
          </a:bodyPr>
          <a:lstStyle/>
          <a:p>
            <a:pPr marL="0" lvl="1">
              <a:lnSpc>
                <a:spcPts val="2388"/>
              </a:lnSpc>
              <a:spcBef>
                <a:spcPct val="0"/>
              </a:spcBef>
            </a:pPr>
            <a:r>
              <a:rPr lang="en-US" sz="1706" b="1">
                <a:solidFill>
                  <a:schemeClr val="tx1">
                    <a:lumMod val="65000"/>
                    <a:lumOff val="35000"/>
                  </a:schemeClr>
                </a:solidFill>
                <a:latin typeface="Microsoft YaHei" panose="020B0503020204020204" pitchFamily="34" charset="-122"/>
                <a:ea typeface="Microsoft YaHei" panose="020B0503020204020204" pitchFamily="34" charset="-122"/>
                <a:hlinkClick r:id="rId3" tooltip="https://www.wocasia.cn/zhanpinfanwei/flooring/">
                  <a:extLst>
                    <a:ext uri="{A12FA001-AC4F-418D-AE19-62706E023703}">
                      <ahyp:hlinkClr xmlns:ahyp="http://schemas.microsoft.com/office/drawing/2018/hyperlinkcolor" val="tx"/>
                    </a:ext>
                  </a:extLst>
                </a:hlinkClick>
              </a:rPr>
              <a:t>创新建筑装饰材料</a:t>
            </a:r>
          </a:p>
        </p:txBody>
      </p:sp>
      <p:sp>
        <p:nvSpPr>
          <p:cNvPr id="42" name="TextBox 42"/>
          <p:cNvSpPr txBox="1"/>
          <p:nvPr/>
        </p:nvSpPr>
        <p:spPr>
          <a:xfrm>
            <a:off x="3804771" y="5746363"/>
            <a:ext cx="1300063" cy="287323"/>
          </a:xfrm>
          <a:prstGeom prst="rect">
            <a:avLst/>
          </a:prstGeom>
        </p:spPr>
        <p:txBody>
          <a:bodyPr lIns="0" tIns="0" rIns="0" bIns="0" rtlCol="0" anchor="t">
            <a:spAutoFit/>
          </a:bodyPr>
          <a:lstStyle/>
          <a:p>
            <a:pPr marL="0" lvl="1">
              <a:lnSpc>
                <a:spcPts val="2388"/>
              </a:lnSpc>
              <a:spcBef>
                <a:spcPct val="0"/>
              </a:spcBef>
            </a:pPr>
            <a:r>
              <a:rPr lang="en-US" sz="1706" b="1">
                <a:solidFill>
                  <a:schemeClr val="tx1">
                    <a:lumMod val="65000"/>
                    <a:lumOff val="35000"/>
                  </a:schemeClr>
                </a:solidFill>
                <a:latin typeface="Microsoft YaHei" panose="020B0503020204020204" pitchFamily="34" charset="-122"/>
                <a:ea typeface="Microsoft YaHei" panose="020B0503020204020204" pitchFamily="34" charset="-122"/>
                <a:hlinkClick r:id="rId3" tooltip="https://www.wocasia.cn/zhanpinfanwei/flooring/">
                  <a:extLst>
                    <a:ext uri="{A12FA001-AC4F-418D-AE19-62706E023703}">
                      <ahyp:hlinkClr xmlns:ahyp="http://schemas.microsoft.com/office/drawing/2018/hyperlinkcolor" val="tx"/>
                    </a:ext>
                  </a:extLst>
                </a:hlinkClick>
              </a:rPr>
              <a:t>新型绿色建材</a:t>
            </a:r>
          </a:p>
        </p:txBody>
      </p:sp>
      <p:sp>
        <p:nvSpPr>
          <p:cNvPr id="43" name="TextBox 43"/>
          <p:cNvSpPr txBox="1"/>
          <p:nvPr/>
        </p:nvSpPr>
        <p:spPr>
          <a:xfrm>
            <a:off x="3804771" y="2478680"/>
            <a:ext cx="1950045" cy="287323"/>
          </a:xfrm>
          <a:prstGeom prst="rect">
            <a:avLst/>
          </a:prstGeom>
        </p:spPr>
        <p:txBody>
          <a:bodyPr lIns="0" tIns="0" rIns="0" bIns="0" rtlCol="0" anchor="t">
            <a:spAutoFit/>
          </a:bodyPr>
          <a:lstStyle/>
          <a:p>
            <a:pPr marL="0" lvl="1" algn="ctr">
              <a:lnSpc>
                <a:spcPts val="2388"/>
              </a:lnSpc>
              <a:spcBef>
                <a:spcPct val="0"/>
              </a:spcBef>
            </a:pPr>
            <a:r>
              <a:rPr lang="en-US" sz="1706" b="1" dirty="0">
                <a:solidFill>
                  <a:schemeClr val="tx1">
                    <a:lumMod val="65000"/>
                    <a:lumOff val="35000"/>
                  </a:schemeClr>
                </a:solidFill>
                <a:latin typeface="Microsoft YaHei" panose="020B0503020204020204" pitchFamily="34" charset="-122"/>
                <a:ea typeface="Microsoft YaHei" panose="020B0503020204020204" pitchFamily="34" charset="-122"/>
                <a:hlinkClick r:id="rId3" tooltip="https://www.wocasia.cn/zhanpinfanwei/flooring/">
                  <a:extLst>
                    <a:ext uri="{A12FA001-AC4F-418D-AE19-62706E023703}">
                      <ahyp:hlinkClr xmlns:ahyp="http://schemas.microsoft.com/office/drawing/2018/hyperlinkcolor" val="tx"/>
                    </a:ext>
                  </a:extLst>
                </a:hlinkClick>
              </a:rPr>
              <a:t>整体卫浴及卫浴洁具</a:t>
            </a:r>
          </a:p>
        </p:txBody>
      </p:sp>
      <p:sp>
        <p:nvSpPr>
          <p:cNvPr id="44" name="TextBox 44"/>
          <p:cNvSpPr txBox="1"/>
          <p:nvPr/>
        </p:nvSpPr>
        <p:spPr>
          <a:xfrm>
            <a:off x="5350523" y="5097547"/>
            <a:ext cx="1083369" cy="287323"/>
          </a:xfrm>
          <a:prstGeom prst="rect">
            <a:avLst/>
          </a:prstGeom>
        </p:spPr>
        <p:txBody>
          <a:bodyPr lIns="0" tIns="0" rIns="0" bIns="0" rtlCol="0" anchor="t">
            <a:spAutoFit/>
          </a:bodyPr>
          <a:lstStyle/>
          <a:p>
            <a:pPr marL="0" lvl="1">
              <a:lnSpc>
                <a:spcPts val="2388"/>
              </a:lnSpc>
              <a:spcBef>
                <a:spcPct val="0"/>
              </a:spcBef>
            </a:pPr>
            <a:r>
              <a:rPr lang="en-US" sz="1706" b="1">
                <a:solidFill>
                  <a:schemeClr val="tx1">
                    <a:lumMod val="65000"/>
                    <a:lumOff val="35000"/>
                  </a:schemeClr>
                </a:solidFill>
                <a:latin typeface="Microsoft YaHei" panose="020B0503020204020204" pitchFamily="34" charset="-122"/>
                <a:ea typeface="Microsoft YaHei" panose="020B0503020204020204" pitchFamily="34" charset="-122"/>
                <a:hlinkClick r:id="rId3" tooltip="https://www.wocasia.cn/zhanpinfanwei/flooring/">
                  <a:extLst>
                    <a:ext uri="{A12FA001-AC4F-418D-AE19-62706E023703}">
                      <ahyp:hlinkClr xmlns:ahyp="http://schemas.microsoft.com/office/drawing/2018/hyperlinkcolor" val="tx"/>
                    </a:ext>
                  </a:extLst>
                </a:hlinkClick>
              </a:rPr>
              <a:t>涂料、缝剂</a:t>
            </a:r>
          </a:p>
        </p:txBody>
      </p:sp>
      <p:sp>
        <p:nvSpPr>
          <p:cNvPr id="45" name="TextBox 45"/>
          <p:cNvSpPr txBox="1"/>
          <p:nvPr/>
        </p:nvSpPr>
        <p:spPr>
          <a:xfrm>
            <a:off x="3804771" y="4442830"/>
            <a:ext cx="1733351" cy="287323"/>
          </a:xfrm>
          <a:prstGeom prst="rect">
            <a:avLst/>
          </a:prstGeom>
        </p:spPr>
        <p:txBody>
          <a:bodyPr lIns="0" tIns="0" rIns="0" bIns="0" rtlCol="0" anchor="t">
            <a:spAutoFit/>
          </a:bodyPr>
          <a:lstStyle/>
          <a:p>
            <a:pPr marL="0" lvl="1">
              <a:lnSpc>
                <a:spcPts val="2388"/>
              </a:lnSpc>
              <a:spcBef>
                <a:spcPct val="0"/>
              </a:spcBef>
            </a:pPr>
            <a:r>
              <a:rPr lang="en-US" sz="1706" b="1">
                <a:solidFill>
                  <a:schemeClr val="tx1">
                    <a:lumMod val="65000"/>
                    <a:lumOff val="35000"/>
                  </a:schemeClr>
                </a:solidFill>
                <a:latin typeface="Microsoft YaHei" panose="020B0503020204020204" pitchFamily="34" charset="-122"/>
                <a:ea typeface="Microsoft YaHei" panose="020B0503020204020204" pitchFamily="34" charset="-122"/>
                <a:hlinkClick r:id="rId3" tooltip="https://www.wocasia.cn/zhanpinfanwei/flooring/">
                  <a:extLst>
                    <a:ext uri="{A12FA001-AC4F-418D-AE19-62706E023703}">
                      <ahyp:hlinkClr xmlns:ahyp="http://schemas.microsoft.com/office/drawing/2018/hyperlinkcolor" val="tx"/>
                    </a:ext>
                  </a:extLst>
                </a:hlinkClick>
              </a:rPr>
              <a:t>新型墙体装饰材料</a:t>
            </a:r>
          </a:p>
        </p:txBody>
      </p:sp>
      <p:sp>
        <p:nvSpPr>
          <p:cNvPr id="46" name="Freeform 46"/>
          <p:cNvSpPr/>
          <p:nvPr/>
        </p:nvSpPr>
        <p:spPr>
          <a:xfrm>
            <a:off x="10328594" y="88269"/>
            <a:ext cx="1831616" cy="507511"/>
          </a:xfrm>
          <a:custGeom>
            <a:avLst/>
            <a:gdLst/>
            <a:ahLst/>
            <a:cxnLst/>
            <a:rect l="l" t="t" r="r" b="b"/>
            <a:pathLst>
              <a:path w="2747424" h="761266">
                <a:moveTo>
                  <a:pt x="0" y="0"/>
                </a:moveTo>
                <a:lnTo>
                  <a:pt x="2747425" y="0"/>
                </a:lnTo>
                <a:lnTo>
                  <a:pt x="2747425" y="761266"/>
                </a:lnTo>
                <a:lnTo>
                  <a:pt x="0" y="761266"/>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2">
            <a:extLst>
              <a:ext uri="{FF2B5EF4-FFF2-40B4-BE49-F238E27FC236}">
                <a16:creationId xmlns:a16="http://schemas.microsoft.com/office/drawing/2014/main" id="{F5B57AFD-E299-5D1E-7103-AACD48FB02C2}"/>
              </a:ext>
            </a:extLst>
          </p:cNvPr>
          <p:cNvSpPr/>
          <p:nvPr/>
        </p:nvSpPr>
        <p:spPr>
          <a:xfrm>
            <a:off x="0" y="0"/>
            <a:ext cx="12192000" cy="4980790"/>
          </a:xfrm>
          <a:custGeom>
            <a:avLst/>
            <a:gdLst/>
            <a:ahLst/>
            <a:cxnLst/>
            <a:rect l="l" t="t" r="r" b="b"/>
            <a:pathLst>
              <a:path w="18288000" h="12192000">
                <a:moveTo>
                  <a:pt x="0" y="0"/>
                </a:moveTo>
                <a:lnTo>
                  <a:pt x="18288000" y="0"/>
                </a:lnTo>
                <a:lnTo>
                  <a:pt x="18288000" y="12192000"/>
                </a:lnTo>
                <a:lnTo>
                  <a:pt x="0" y="12192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dirty="0">
              <a:latin typeface="Microsoft YaHei" panose="020B0503020204020204" pitchFamily="34" charset="-122"/>
              <a:ea typeface="Microsoft YaHei" panose="020B0503020204020204" pitchFamily="34" charset="-122"/>
            </a:endParaRPr>
          </a:p>
        </p:txBody>
      </p:sp>
      <p:grpSp>
        <p:nvGrpSpPr>
          <p:cNvPr id="3" name="Group 3"/>
          <p:cNvGrpSpPr/>
          <p:nvPr/>
        </p:nvGrpSpPr>
        <p:grpSpPr>
          <a:xfrm>
            <a:off x="0" y="2"/>
            <a:ext cx="12192000" cy="4980790"/>
            <a:chOff x="0" y="0"/>
            <a:chExt cx="24384000" cy="9961580"/>
          </a:xfrm>
        </p:grpSpPr>
        <p:sp>
          <p:nvSpPr>
            <p:cNvPr id="4" name="Freeform 4"/>
            <p:cNvSpPr/>
            <p:nvPr/>
          </p:nvSpPr>
          <p:spPr>
            <a:xfrm>
              <a:off x="0" y="0"/>
              <a:ext cx="24384000" cy="9961626"/>
            </a:xfrm>
            <a:custGeom>
              <a:avLst/>
              <a:gdLst/>
              <a:ahLst/>
              <a:cxnLst/>
              <a:rect l="l" t="t" r="r" b="b"/>
              <a:pathLst>
                <a:path w="24384000" h="9961626">
                  <a:moveTo>
                    <a:pt x="0" y="0"/>
                  </a:moveTo>
                  <a:lnTo>
                    <a:pt x="24384000" y="0"/>
                  </a:lnTo>
                  <a:lnTo>
                    <a:pt x="24384000" y="9961626"/>
                  </a:lnTo>
                  <a:lnTo>
                    <a:pt x="0" y="9961626"/>
                  </a:lnTo>
                </a:path>
              </a:pathLst>
            </a:custGeom>
            <a:solidFill>
              <a:srgbClr val="00295B">
                <a:alpha val="80000"/>
              </a:srgbClr>
            </a:solidFill>
          </p:spPr>
          <p:txBody>
            <a:bodyPr/>
            <a:lstStyle/>
            <a:p>
              <a:endParaRPr lang="en-US"/>
            </a:p>
          </p:txBody>
        </p:sp>
      </p:grpSp>
      <p:sp>
        <p:nvSpPr>
          <p:cNvPr id="5" name="AutoShape 5"/>
          <p:cNvSpPr/>
          <p:nvPr/>
        </p:nvSpPr>
        <p:spPr>
          <a:xfrm rot="5384810">
            <a:off x="-988493" y="2139801"/>
            <a:ext cx="4311393" cy="0"/>
          </a:xfrm>
          <a:prstGeom prst="line">
            <a:avLst/>
          </a:prstGeom>
          <a:ln w="19050" cap="rnd">
            <a:solidFill>
              <a:srgbClr val="FFFFFF"/>
            </a:solidFill>
            <a:prstDash val="solid"/>
            <a:headEnd type="none" w="sm" len="sm"/>
            <a:tailEnd type="none" w="sm" len="sm"/>
          </a:ln>
        </p:spPr>
        <p:txBody>
          <a:bodyPr/>
          <a:lstStyle/>
          <a:p>
            <a:endParaRPr lang="en-US"/>
          </a:p>
        </p:txBody>
      </p:sp>
      <p:grpSp>
        <p:nvGrpSpPr>
          <p:cNvPr id="6" name="Group 6"/>
          <p:cNvGrpSpPr/>
          <p:nvPr/>
        </p:nvGrpSpPr>
        <p:grpSpPr>
          <a:xfrm>
            <a:off x="11300910" y="349458"/>
            <a:ext cx="459161" cy="459161"/>
            <a:chOff x="0" y="0"/>
            <a:chExt cx="918322" cy="918322"/>
          </a:xfrm>
        </p:grpSpPr>
        <p:sp>
          <p:nvSpPr>
            <p:cNvPr id="7" name="Freeform 7"/>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8" name="Freeform 8"/>
          <p:cNvSpPr/>
          <p:nvPr/>
        </p:nvSpPr>
        <p:spPr>
          <a:xfrm>
            <a:off x="10401486" y="6327895"/>
            <a:ext cx="1029118" cy="83619"/>
          </a:xfrm>
          <a:custGeom>
            <a:avLst/>
            <a:gdLst/>
            <a:ahLst/>
            <a:cxnLst/>
            <a:rect l="l" t="t" r="r" b="b"/>
            <a:pathLst>
              <a:path w="1543677" h="125428">
                <a:moveTo>
                  <a:pt x="0" y="0"/>
                </a:moveTo>
                <a:lnTo>
                  <a:pt x="1543677" y="0"/>
                </a:lnTo>
                <a:lnTo>
                  <a:pt x="1543677" y="125428"/>
                </a:lnTo>
                <a:lnTo>
                  <a:pt x="0" y="12542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US"/>
          </a:p>
        </p:txBody>
      </p:sp>
      <p:grpSp>
        <p:nvGrpSpPr>
          <p:cNvPr id="9" name="Group 9"/>
          <p:cNvGrpSpPr/>
          <p:nvPr/>
        </p:nvGrpSpPr>
        <p:grpSpPr>
          <a:xfrm>
            <a:off x="1082937" y="5955983"/>
            <a:ext cx="459161" cy="459161"/>
            <a:chOff x="0" y="0"/>
            <a:chExt cx="918322" cy="918322"/>
          </a:xfrm>
        </p:grpSpPr>
        <p:sp>
          <p:nvSpPr>
            <p:cNvPr id="10" name="Freeform 10"/>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00295B"/>
            </a:solidFill>
          </p:spPr>
          <p:txBody>
            <a:bodyPr/>
            <a:lstStyle/>
            <a:p>
              <a:endParaRPr lang="en-US"/>
            </a:p>
          </p:txBody>
        </p:sp>
      </p:grpSp>
      <p:sp>
        <p:nvSpPr>
          <p:cNvPr id="11" name="TextBox 11"/>
          <p:cNvSpPr txBox="1"/>
          <p:nvPr/>
        </p:nvSpPr>
        <p:spPr>
          <a:xfrm>
            <a:off x="1353588" y="3288923"/>
            <a:ext cx="4857161" cy="804066"/>
          </a:xfrm>
          <a:prstGeom prst="rect">
            <a:avLst/>
          </a:prstGeom>
        </p:spPr>
        <p:txBody>
          <a:bodyPr lIns="0" tIns="0" rIns="0" bIns="0" rtlCol="0" anchor="t">
            <a:spAutoFit/>
          </a:bodyPr>
          <a:lstStyle/>
          <a:p>
            <a:pPr>
              <a:lnSpc>
                <a:spcPts val="6480"/>
              </a:lnSpc>
            </a:pPr>
            <a:r>
              <a:rPr lang="en-US" sz="5400" b="1" dirty="0">
                <a:solidFill>
                  <a:srgbClr val="FFFFFF"/>
                </a:solidFill>
                <a:ea typeface="思源黑体-超粗体 Heavy"/>
              </a:rPr>
              <a:t>观众回顾</a:t>
            </a:r>
          </a:p>
        </p:txBody>
      </p:sp>
      <p:sp>
        <p:nvSpPr>
          <p:cNvPr id="12" name="TextBox 12"/>
          <p:cNvSpPr txBox="1"/>
          <p:nvPr/>
        </p:nvSpPr>
        <p:spPr>
          <a:xfrm>
            <a:off x="1439650" y="2464713"/>
            <a:ext cx="4506193" cy="692562"/>
          </a:xfrm>
          <a:prstGeom prst="rect">
            <a:avLst/>
          </a:prstGeom>
        </p:spPr>
        <p:txBody>
          <a:bodyPr lIns="0" tIns="0" rIns="0" bIns="0" rtlCol="0" anchor="t">
            <a:spAutoFit/>
          </a:bodyPr>
          <a:lstStyle/>
          <a:p>
            <a:pPr>
              <a:lnSpc>
                <a:spcPts val="5280"/>
              </a:lnSpc>
            </a:pPr>
            <a:r>
              <a:rPr lang="en-US" sz="5400" b="1" spc="50" dirty="0">
                <a:ln w="9525" cmpd="sng">
                  <a:solidFill>
                    <a:schemeClr val="bg1"/>
                  </a:solidFill>
                  <a:prstDash val="solid"/>
                </a:ln>
                <a:noFill/>
                <a:latin typeface="Microsoft YaHei" panose="020B0503020204020204" pitchFamily="34" charset="-122"/>
                <a:ea typeface="Microsoft YaHei" panose="020B0503020204020204" pitchFamily="34" charset="-122"/>
              </a:rPr>
              <a:t>PART TWO</a:t>
            </a:r>
          </a:p>
        </p:txBody>
      </p:sp>
      <p:sp>
        <p:nvSpPr>
          <p:cNvPr id="13" name="TextBox 13"/>
          <p:cNvSpPr txBox="1"/>
          <p:nvPr/>
        </p:nvSpPr>
        <p:spPr>
          <a:xfrm>
            <a:off x="1418135" y="4128370"/>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ontserrat Ultra-Bold"/>
              </a:rPr>
              <a:t>Visitors Profile</a:t>
            </a:r>
          </a:p>
        </p:txBody>
      </p:sp>
      <p:sp>
        <p:nvSpPr>
          <p:cNvPr id="14" name="TextBox 14"/>
          <p:cNvSpPr txBox="1"/>
          <p:nvPr/>
        </p:nvSpPr>
        <p:spPr>
          <a:xfrm>
            <a:off x="11370081" y="434362"/>
            <a:ext cx="396991" cy="272510"/>
          </a:xfrm>
          <a:prstGeom prst="rect">
            <a:avLst/>
          </a:prstGeom>
        </p:spPr>
        <p:txBody>
          <a:bodyPr lIns="0" tIns="0" rIns="0" bIns="0" rtlCol="0" anchor="t">
            <a:spAutoFit/>
          </a:bodyPr>
          <a:lstStyle/>
          <a:p>
            <a:pPr>
              <a:lnSpc>
                <a:spcPts val="2160"/>
              </a:lnSpc>
            </a:pPr>
            <a:r>
              <a:rPr lang="en-US" dirty="0">
                <a:solidFill>
                  <a:srgbClr val="014599"/>
                </a:solidFill>
                <a:latin typeface="Montserrat Ultra-Bold"/>
              </a:rPr>
              <a:t>02</a:t>
            </a:r>
          </a:p>
        </p:txBody>
      </p:sp>
      <p:sp>
        <p:nvSpPr>
          <p:cNvPr id="15" name="TextBox 15"/>
          <p:cNvSpPr txBox="1"/>
          <p:nvPr/>
        </p:nvSpPr>
        <p:spPr>
          <a:xfrm>
            <a:off x="1152109" y="6040888"/>
            <a:ext cx="396991" cy="272510"/>
          </a:xfrm>
          <a:prstGeom prst="rect">
            <a:avLst/>
          </a:prstGeom>
        </p:spPr>
        <p:txBody>
          <a:bodyPr lIns="0" tIns="0" rIns="0" bIns="0" rtlCol="0" anchor="t">
            <a:spAutoFit/>
          </a:bodyPr>
          <a:lstStyle/>
          <a:p>
            <a:pPr>
              <a:lnSpc>
                <a:spcPts val="2160"/>
              </a:lnSpc>
            </a:pPr>
            <a:r>
              <a:rPr lang="en-US" dirty="0">
                <a:solidFill>
                  <a:srgbClr val="FFFFFF"/>
                </a:solidFill>
                <a:latin typeface="Montserrat Ultra-Bold"/>
              </a:rPr>
              <a:t>02</a:t>
            </a:r>
          </a:p>
        </p:txBody>
      </p:sp>
      <p:sp>
        <p:nvSpPr>
          <p:cNvPr id="16" name="TextBox 16"/>
          <p:cNvSpPr txBox="1"/>
          <p:nvPr/>
        </p:nvSpPr>
        <p:spPr>
          <a:xfrm>
            <a:off x="5577896" y="3744980"/>
            <a:ext cx="6336624" cy="709810"/>
          </a:xfrm>
          <a:prstGeom prst="rect">
            <a:avLst/>
          </a:prstGeom>
        </p:spPr>
        <p:txBody>
          <a:bodyPr lIns="0" tIns="0" rIns="0" bIns="0" rtlCol="0" anchor="t">
            <a:spAutoFit/>
          </a:bodyPr>
          <a:lstStyle/>
          <a:p>
            <a:pPr>
              <a:lnSpc>
                <a:spcPts val="1872"/>
              </a:lnSpc>
            </a:pPr>
            <a:r>
              <a:rPr lang="en-US" sz="1200" dirty="0">
                <a:solidFill>
                  <a:srgbClr val="FFFFFF"/>
                </a:solidFill>
                <a:ea typeface="字由点字典黑 45J"/>
              </a:rPr>
              <a:t>展会汇 集全球范围内的瓷砖，石材，地板成品、生产设备和技术，弹性地材，集成墙面及墙面装饰材料， 地面墙面设计及工艺，铺装及保养，全装修与装配式内装，吊顶及天花，卫浴洁具等知名企业，集 中展示新产品、新技术和新设计方案。</a:t>
            </a:r>
          </a:p>
        </p:txBody>
      </p:sp>
      <p:sp>
        <p:nvSpPr>
          <p:cNvPr id="17" name="TextBox 17"/>
          <p:cNvSpPr txBox="1"/>
          <p:nvPr/>
        </p:nvSpPr>
        <p:spPr>
          <a:xfrm>
            <a:off x="7638089" y="6287154"/>
            <a:ext cx="2763396" cy="166712"/>
          </a:xfrm>
          <a:prstGeom prst="rect">
            <a:avLst/>
          </a:prstGeom>
        </p:spPr>
        <p:txBody>
          <a:bodyPr lIns="0" tIns="0" rIns="0" bIns="0" rtlCol="0" anchor="t">
            <a:spAutoFit/>
          </a:bodyPr>
          <a:lstStyle/>
          <a:p>
            <a:pPr>
              <a:lnSpc>
                <a:spcPts val="1320"/>
              </a:lnSpc>
            </a:pPr>
            <a:r>
              <a:rPr lang="en-US" sz="1100">
                <a:solidFill>
                  <a:srgbClr val="014599"/>
                </a:solidFill>
                <a:latin typeface="Montserrat Ultra-Bold"/>
              </a:rPr>
              <a:t>The Surface +Design Event China</a:t>
            </a:r>
          </a:p>
        </p:txBody>
      </p:sp>
      <p:sp>
        <p:nvSpPr>
          <p:cNvPr id="18" name="Freeform 18"/>
          <p:cNvSpPr/>
          <p:nvPr/>
        </p:nvSpPr>
        <p:spPr>
          <a:xfrm>
            <a:off x="19050" y="47643"/>
            <a:ext cx="1063887" cy="294785"/>
          </a:xfrm>
          <a:custGeom>
            <a:avLst/>
            <a:gdLst/>
            <a:ahLst/>
            <a:cxnLst/>
            <a:rect l="l" t="t" r="r" b="b"/>
            <a:pathLst>
              <a:path w="1595830" h="442178">
                <a:moveTo>
                  <a:pt x="0" y="0"/>
                </a:moveTo>
                <a:lnTo>
                  <a:pt x="1595830" y="0"/>
                </a:lnTo>
                <a:lnTo>
                  <a:pt x="1595830" y="442178"/>
                </a:lnTo>
                <a:lnTo>
                  <a:pt x="0" y="44217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图表 84">
            <a:extLst>
              <a:ext uri="{FF2B5EF4-FFF2-40B4-BE49-F238E27FC236}">
                <a16:creationId xmlns:a16="http://schemas.microsoft.com/office/drawing/2014/main" id="{112396D5-E729-048A-0010-04CD6029A56E}"/>
              </a:ext>
            </a:extLst>
          </p:cNvPr>
          <p:cNvGraphicFramePr/>
          <p:nvPr>
            <p:extLst>
              <p:ext uri="{D42A27DB-BD31-4B8C-83A1-F6EECF244321}">
                <p14:modId xmlns:p14="http://schemas.microsoft.com/office/powerpoint/2010/main" val="3802926192"/>
              </p:ext>
            </p:extLst>
          </p:nvPr>
        </p:nvGraphicFramePr>
        <p:xfrm>
          <a:off x="5605554" y="4796296"/>
          <a:ext cx="1994713" cy="1868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4" name="图表 83">
            <a:extLst>
              <a:ext uri="{FF2B5EF4-FFF2-40B4-BE49-F238E27FC236}">
                <a16:creationId xmlns:a16="http://schemas.microsoft.com/office/drawing/2014/main" id="{C658F945-4FF8-916F-45A6-E0694BB87EF7}"/>
              </a:ext>
            </a:extLst>
          </p:cNvPr>
          <p:cNvGraphicFramePr/>
          <p:nvPr>
            <p:extLst>
              <p:ext uri="{D42A27DB-BD31-4B8C-83A1-F6EECF244321}">
                <p14:modId xmlns:p14="http://schemas.microsoft.com/office/powerpoint/2010/main" val="2423112856"/>
              </p:ext>
            </p:extLst>
          </p:nvPr>
        </p:nvGraphicFramePr>
        <p:xfrm>
          <a:off x="5605554" y="1179602"/>
          <a:ext cx="1994713" cy="1868418"/>
        </p:xfrm>
        <a:graphic>
          <a:graphicData uri="http://schemas.openxmlformats.org/drawingml/2006/chart">
            <c:chart xmlns:c="http://schemas.openxmlformats.org/drawingml/2006/chart" xmlns:r="http://schemas.openxmlformats.org/officeDocument/2006/relationships" r:id="rId3"/>
          </a:graphicData>
        </a:graphic>
      </p:graphicFrame>
      <p:sp>
        <p:nvSpPr>
          <p:cNvPr id="16" name="AutoShape 16"/>
          <p:cNvSpPr/>
          <p:nvPr/>
        </p:nvSpPr>
        <p:spPr>
          <a:xfrm rot="5148">
            <a:off x="900761" y="3171381"/>
            <a:ext cx="4239821" cy="0"/>
          </a:xfrm>
          <a:prstGeom prst="line">
            <a:avLst/>
          </a:prstGeom>
          <a:ln w="9525" cap="rnd">
            <a:solidFill>
              <a:srgbClr val="000000"/>
            </a:solidFill>
            <a:prstDash val="solid"/>
            <a:headEnd type="none" w="sm" len="sm"/>
            <a:tailEnd type="none" w="sm" len="sm"/>
          </a:ln>
        </p:spPr>
        <p:txBody>
          <a:bodyPr/>
          <a:lstStyle/>
          <a:p>
            <a:endParaRPr lang="en-US"/>
          </a:p>
        </p:txBody>
      </p:sp>
      <p:grpSp>
        <p:nvGrpSpPr>
          <p:cNvPr id="26" name="Group 26"/>
          <p:cNvGrpSpPr/>
          <p:nvPr/>
        </p:nvGrpSpPr>
        <p:grpSpPr>
          <a:xfrm>
            <a:off x="1" y="0"/>
            <a:ext cx="12192000" cy="710005"/>
            <a:chOff x="0" y="0"/>
            <a:chExt cx="24384000" cy="1420010"/>
          </a:xfrm>
        </p:grpSpPr>
        <p:sp>
          <p:nvSpPr>
            <p:cNvPr id="27" name="Freeform 27"/>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grpSp>
        <p:nvGrpSpPr>
          <p:cNvPr id="28" name="Group 28"/>
          <p:cNvGrpSpPr/>
          <p:nvPr/>
        </p:nvGrpSpPr>
        <p:grpSpPr>
          <a:xfrm>
            <a:off x="11559095" y="123546"/>
            <a:ext cx="459161" cy="459161"/>
            <a:chOff x="0" y="0"/>
            <a:chExt cx="918322" cy="918322"/>
          </a:xfrm>
        </p:grpSpPr>
        <p:sp>
          <p:nvSpPr>
            <p:cNvPr id="29" name="Freeform 29"/>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30" name="TextBox 30"/>
          <p:cNvSpPr txBox="1"/>
          <p:nvPr/>
        </p:nvSpPr>
        <p:spPr>
          <a:xfrm>
            <a:off x="11628267" y="208450"/>
            <a:ext cx="396991" cy="264175"/>
          </a:xfrm>
          <a:prstGeom prst="rect">
            <a:avLst/>
          </a:prstGeom>
        </p:spPr>
        <p:txBody>
          <a:bodyPr lIns="0" tIns="0" rIns="0" bIns="0" rtlCol="0" anchor="t">
            <a:spAutoFit/>
          </a:bodyPr>
          <a:lstStyle/>
          <a:p>
            <a:pPr>
              <a:lnSpc>
                <a:spcPts val="2160"/>
              </a:lnSpc>
            </a:pPr>
            <a:r>
              <a:rPr lang="en-US">
                <a:solidFill>
                  <a:srgbClr val="014599"/>
                </a:solidFill>
                <a:latin typeface="Microsoft YaHei" panose="020B0503020204020204" pitchFamily="34" charset="-122"/>
                <a:ea typeface="Microsoft YaHei" panose="020B0503020204020204" pitchFamily="34" charset="-122"/>
              </a:rPr>
              <a:t>01</a:t>
            </a:r>
          </a:p>
        </p:txBody>
      </p:sp>
      <p:sp>
        <p:nvSpPr>
          <p:cNvPr id="31" name="TextBox 31"/>
          <p:cNvSpPr txBox="1"/>
          <p:nvPr/>
        </p:nvSpPr>
        <p:spPr>
          <a:xfrm>
            <a:off x="233083" y="170331"/>
            <a:ext cx="2470673" cy="419795"/>
          </a:xfrm>
          <a:prstGeom prst="rect">
            <a:avLst/>
          </a:prstGeom>
        </p:spPr>
        <p:txBody>
          <a:bodyPr lIns="0" tIns="0" rIns="0" bIns="0" rtlCol="0" anchor="t">
            <a:spAutoFit/>
          </a:bodyPr>
          <a:lstStyle/>
          <a:p>
            <a:pPr>
              <a:lnSpc>
                <a:spcPts val="3360"/>
              </a:lnSpc>
            </a:pPr>
            <a:r>
              <a:rPr lang="en-US" sz="2800">
                <a:solidFill>
                  <a:srgbClr val="FFFFFF"/>
                </a:solidFill>
                <a:latin typeface="Microsoft YaHei" panose="020B0503020204020204" pitchFamily="34" charset="-122"/>
                <a:ea typeface="Microsoft YaHei" panose="020B0503020204020204" pitchFamily="34" charset="-122"/>
              </a:rPr>
              <a:t>工作计划安排</a:t>
            </a:r>
          </a:p>
        </p:txBody>
      </p:sp>
      <p:sp>
        <p:nvSpPr>
          <p:cNvPr id="32" name="TextBox 32"/>
          <p:cNvSpPr txBox="1"/>
          <p:nvPr/>
        </p:nvSpPr>
        <p:spPr>
          <a:xfrm>
            <a:off x="2493902" y="388910"/>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WORK SCHEDULE</a:t>
            </a:r>
          </a:p>
        </p:txBody>
      </p:sp>
      <p:grpSp>
        <p:nvGrpSpPr>
          <p:cNvPr id="33" name="Group 33"/>
          <p:cNvGrpSpPr/>
          <p:nvPr/>
        </p:nvGrpSpPr>
        <p:grpSpPr>
          <a:xfrm>
            <a:off x="1" y="0"/>
            <a:ext cx="12192000" cy="710005"/>
            <a:chOff x="0" y="0"/>
            <a:chExt cx="24384000" cy="1420010"/>
          </a:xfrm>
        </p:grpSpPr>
        <p:sp>
          <p:nvSpPr>
            <p:cNvPr id="34" name="Freeform 34"/>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sp>
        <p:nvSpPr>
          <p:cNvPr id="35" name="AutoShape 35"/>
          <p:cNvSpPr/>
          <p:nvPr/>
        </p:nvSpPr>
        <p:spPr>
          <a:xfrm flipH="1">
            <a:off x="475498" y="-58940"/>
            <a:ext cx="4658" cy="768945"/>
          </a:xfrm>
          <a:prstGeom prst="line">
            <a:avLst/>
          </a:prstGeom>
          <a:ln w="38100" cap="flat">
            <a:solidFill>
              <a:srgbClr val="FFFFFF"/>
            </a:solidFill>
            <a:prstDash val="solid"/>
            <a:headEnd type="none" w="sm" len="sm"/>
            <a:tailEnd type="none" w="sm" len="sm"/>
          </a:ln>
        </p:spPr>
        <p:txBody>
          <a:bodyPr/>
          <a:lstStyle/>
          <a:p>
            <a:endParaRPr lang="en-US"/>
          </a:p>
        </p:txBody>
      </p:sp>
      <p:sp>
        <p:nvSpPr>
          <p:cNvPr id="36" name="Freeform 36"/>
          <p:cNvSpPr/>
          <p:nvPr/>
        </p:nvSpPr>
        <p:spPr>
          <a:xfrm>
            <a:off x="858996" y="3794651"/>
            <a:ext cx="4349483" cy="2480844"/>
          </a:xfrm>
          <a:custGeom>
            <a:avLst/>
            <a:gdLst/>
            <a:ahLst/>
            <a:cxnLst/>
            <a:rect l="l" t="t" r="r" b="b"/>
            <a:pathLst>
              <a:path w="6524224" h="3721266">
                <a:moveTo>
                  <a:pt x="0" y="0"/>
                </a:moveTo>
                <a:lnTo>
                  <a:pt x="6524224" y="0"/>
                </a:lnTo>
                <a:lnTo>
                  <a:pt x="6524224" y="3721266"/>
                </a:lnTo>
                <a:lnTo>
                  <a:pt x="0" y="372126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9" name="TextBox 49"/>
          <p:cNvSpPr txBox="1"/>
          <p:nvPr/>
        </p:nvSpPr>
        <p:spPr>
          <a:xfrm>
            <a:off x="861900" y="1202304"/>
            <a:ext cx="4755491" cy="1841081"/>
          </a:xfrm>
          <a:prstGeom prst="rect">
            <a:avLst/>
          </a:prstGeom>
        </p:spPr>
        <p:txBody>
          <a:bodyPr lIns="0" tIns="0" rIns="0" bIns="0" rtlCol="0" anchor="t">
            <a:spAutoFit/>
          </a:bodyPr>
          <a:lstStyle/>
          <a:p>
            <a:pPr>
              <a:lnSpc>
                <a:spcPct val="150000"/>
              </a:lnSpc>
            </a:pPr>
            <a:r>
              <a:rPr lang="en-US" sz="2400" dirty="0">
                <a:solidFill>
                  <a:srgbClr val="000000"/>
                </a:solidFill>
                <a:latin typeface="Microsoft YaHei" panose="020B0503020204020204" pitchFamily="34" charset="-122"/>
                <a:ea typeface="Microsoft YaHei" panose="020B0503020204020204" pitchFamily="34" charset="-122"/>
              </a:rPr>
              <a:t>2023年，上海国际地面墙面材料、铺装及设计展览会共接待 </a:t>
            </a:r>
            <a:r>
              <a:rPr lang="en-US" sz="3600" b="1" dirty="0">
                <a:solidFill>
                  <a:srgbClr val="FF914D"/>
                </a:solidFill>
                <a:latin typeface="Microsoft YaHei" panose="020B0503020204020204" pitchFamily="34" charset="-122"/>
                <a:ea typeface="Microsoft YaHei" panose="020B0503020204020204" pitchFamily="34" charset="-122"/>
              </a:rPr>
              <a:t>46,183</a:t>
            </a:r>
            <a:r>
              <a:rPr lang="zh-CN" altLang="en-US" sz="2400" dirty="0">
                <a:solidFill>
                  <a:srgbClr val="000000"/>
                </a:solidFill>
                <a:latin typeface="Microsoft YaHei" panose="020B0503020204020204" pitchFamily="34" charset="-122"/>
                <a:ea typeface="Microsoft YaHei" panose="020B0503020204020204" pitchFamily="34" charset="-122"/>
              </a:rPr>
              <a:t>人次</a:t>
            </a:r>
            <a:r>
              <a:rPr lang="en-US" sz="2400" dirty="0">
                <a:solidFill>
                  <a:srgbClr val="000000"/>
                </a:solidFill>
                <a:latin typeface="Microsoft YaHei" panose="020B0503020204020204" pitchFamily="34" charset="-122"/>
                <a:ea typeface="Microsoft YaHei" panose="020B0503020204020204" pitchFamily="34" charset="-122"/>
              </a:rPr>
              <a:t>专业观众</a:t>
            </a:r>
          </a:p>
        </p:txBody>
      </p:sp>
      <p:sp>
        <p:nvSpPr>
          <p:cNvPr id="51" name="TextBox 51"/>
          <p:cNvSpPr txBox="1"/>
          <p:nvPr/>
        </p:nvSpPr>
        <p:spPr>
          <a:xfrm>
            <a:off x="848147" y="170331"/>
            <a:ext cx="3980885" cy="419795"/>
          </a:xfrm>
          <a:prstGeom prst="rect">
            <a:avLst/>
          </a:prstGeom>
        </p:spPr>
        <p:txBody>
          <a:bodyPr lIns="0" tIns="0" rIns="0" bIns="0" rtlCol="0" anchor="t">
            <a:spAutoFit/>
          </a:bodyPr>
          <a:lstStyle/>
          <a:p>
            <a:pPr>
              <a:lnSpc>
                <a:spcPts val="3360"/>
              </a:lnSpc>
            </a:pPr>
            <a:r>
              <a:rPr lang="en-US" sz="2800" b="1" dirty="0">
                <a:solidFill>
                  <a:srgbClr val="FFFFFF"/>
                </a:solidFill>
                <a:latin typeface="Microsoft YaHei" panose="020B0503020204020204" pitchFamily="34" charset="-122"/>
                <a:ea typeface="Microsoft YaHei" panose="020B0503020204020204" pitchFamily="34" charset="-122"/>
              </a:rPr>
              <a:t>观众回顾</a:t>
            </a:r>
          </a:p>
        </p:txBody>
      </p:sp>
      <p:sp>
        <p:nvSpPr>
          <p:cNvPr id="52" name="TextBox 52"/>
          <p:cNvSpPr txBox="1"/>
          <p:nvPr/>
        </p:nvSpPr>
        <p:spPr>
          <a:xfrm>
            <a:off x="2602107" y="383055"/>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Visitors Profile</a:t>
            </a:r>
          </a:p>
        </p:txBody>
      </p:sp>
      <p:sp>
        <p:nvSpPr>
          <p:cNvPr id="56" name="Freeform 56"/>
          <p:cNvSpPr/>
          <p:nvPr/>
        </p:nvSpPr>
        <p:spPr>
          <a:xfrm>
            <a:off x="10328594" y="88269"/>
            <a:ext cx="1831616" cy="507511"/>
          </a:xfrm>
          <a:custGeom>
            <a:avLst/>
            <a:gdLst/>
            <a:ahLst/>
            <a:cxnLst/>
            <a:rect l="l" t="t" r="r" b="b"/>
            <a:pathLst>
              <a:path w="2747424" h="761266">
                <a:moveTo>
                  <a:pt x="0" y="0"/>
                </a:moveTo>
                <a:lnTo>
                  <a:pt x="2747425" y="0"/>
                </a:lnTo>
                <a:lnTo>
                  <a:pt x="2747425" y="761266"/>
                </a:lnTo>
                <a:lnTo>
                  <a:pt x="0" y="761266"/>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graphicFrame>
        <p:nvGraphicFramePr>
          <p:cNvPr id="57" name="图表 56">
            <a:extLst>
              <a:ext uri="{FF2B5EF4-FFF2-40B4-BE49-F238E27FC236}">
                <a16:creationId xmlns:a16="http://schemas.microsoft.com/office/drawing/2014/main" id="{994C517C-DB22-1C50-EC27-5F44A4BECAA5}"/>
              </a:ext>
            </a:extLst>
          </p:cNvPr>
          <p:cNvGraphicFramePr/>
          <p:nvPr>
            <p:extLst>
              <p:ext uri="{D42A27DB-BD31-4B8C-83A1-F6EECF244321}">
                <p14:modId xmlns:p14="http://schemas.microsoft.com/office/powerpoint/2010/main" val="1682932742"/>
              </p:ext>
            </p:extLst>
          </p:nvPr>
        </p:nvGraphicFramePr>
        <p:xfrm>
          <a:off x="5605554" y="2987949"/>
          <a:ext cx="1994713" cy="1868418"/>
        </p:xfrm>
        <a:graphic>
          <a:graphicData uri="http://schemas.openxmlformats.org/drawingml/2006/chart">
            <c:chart xmlns:c="http://schemas.openxmlformats.org/drawingml/2006/chart" xmlns:r="http://schemas.openxmlformats.org/officeDocument/2006/relationships" r:id="rId6"/>
          </a:graphicData>
        </a:graphic>
      </p:graphicFrame>
      <p:sp>
        <p:nvSpPr>
          <p:cNvPr id="58" name="AutoShape 14">
            <a:extLst>
              <a:ext uri="{FF2B5EF4-FFF2-40B4-BE49-F238E27FC236}">
                <a16:creationId xmlns:a16="http://schemas.microsoft.com/office/drawing/2014/main" id="{DED15922-36FA-29CC-A152-DFD6BE55BAF2}"/>
              </a:ext>
            </a:extLst>
          </p:cNvPr>
          <p:cNvSpPr/>
          <p:nvPr/>
        </p:nvSpPr>
        <p:spPr>
          <a:xfrm rot="6986">
            <a:off x="8355903" y="3006651"/>
            <a:ext cx="3124683" cy="0"/>
          </a:xfrm>
          <a:prstGeom prst="line">
            <a:avLst/>
          </a:prstGeom>
          <a:ln w="9525" cap="rnd">
            <a:solidFill>
              <a:srgbClr val="000000"/>
            </a:solidFill>
            <a:prstDash val="solid"/>
            <a:headEnd type="none" w="sm" len="sm"/>
            <a:tailEnd type="none" w="sm" len="sm"/>
          </a:ln>
        </p:spPr>
        <p:txBody>
          <a:bodyPr/>
          <a:lstStyle/>
          <a:p>
            <a:endParaRPr lang="en-US"/>
          </a:p>
        </p:txBody>
      </p:sp>
      <p:sp>
        <p:nvSpPr>
          <p:cNvPr id="59" name="AutoShape 15">
            <a:extLst>
              <a:ext uri="{FF2B5EF4-FFF2-40B4-BE49-F238E27FC236}">
                <a16:creationId xmlns:a16="http://schemas.microsoft.com/office/drawing/2014/main" id="{5AF6F633-52CE-7F7A-E4CD-32FB7EBEC116}"/>
              </a:ext>
            </a:extLst>
          </p:cNvPr>
          <p:cNvSpPr/>
          <p:nvPr/>
        </p:nvSpPr>
        <p:spPr>
          <a:xfrm rot="7004">
            <a:off x="8355903" y="4890467"/>
            <a:ext cx="3116471" cy="0"/>
          </a:xfrm>
          <a:prstGeom prst="line">
            <a:avLst/>
          </a:prstGeom>
          <a:ln w="9525" cap="rnd">
            <a:solidFill>
              <a:srgbClr val="000000"/>
            </a:solidFill>
            <a:prstDash val="solid"/>
            <a:headEnd type="none" w="sm" len="sm"/>
            <a:tailEnd type="none" w="sm" len="sm"/>
          </a:ln>
        </p:spPr>
        <p:txBody>
          <a:bodyPr/>
          <a:lstStyle/>
          <a:p>
            <a:endParaRPr lang="en-US"/>
          </a:p>
        </p:txBody>
      </p:sp>
      <p:grpSp>
        <p:nvGrpSpPr>
          <p:cNvPr id="60" name="Group 17">
            <a:extLst>
              <a:ext uri="{FF2B5EF4-FFF2-40B4-BE49-F238E27FC236}">
                <a16:creationId xmlns:a16="http://schemas.microsoft.com/office/drawing/2014/main" id="{37993C08-3CBD-0BB3-CDF0-39796B047E7F}"/>
              </a:ext>
            </a:extLst>
          </p:cNvPr>
          <p:cNvGrpSpPr/>
          <p:nvPr/>
        </p:nvGrpSpPr>
        <p:grpSpPr>
          <a:xfrm>
            <a:off x="7709611" y="1635490"/>
            <a:ext cx="471861" cy="471861"/>
            <a:chOff x="0" y="0"/>
            <a:chExt cx="943722" cy="943722"/>
          </a:xfrm>
        </p:grpSpPr>
        <p:sp>
          <p:nvSpPr>
            <p:cNvPr id="61" name="Freeform 18">
              <a:extLst>
                <a:ext uri="{FF2B5EF4-FFF2-40B4-BE49-F238E27FC236}">
                  <a16:creationId xmlns:a16="http://schemas.microsoft.com/office/drawing/2014/main" id="{AA78D395-8E1A-E7BF-6069-C3861A879E0E}"/>
                </a:ext>
              </a:extLst>
            </p:cNvPr>
            <p:cNvSpPr/>
            <p:nvPr/>
          </p:nvSpPr>
          <p:spPr>
            <a:xfrm>
              <a:off x="12700" y="1270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00295B"/>
            </a:solidFill>
          </p:spPr>
          <p:txBody>
            <a:bodyPr/>
            <a:lstStyle/>
            <a:p>
              <a:endParaRPr lang="en-US"/>
            </a:p>
          </p:txBody>
        </p:sp>
        <p:sp>
          <p:nvSpPr>
            <p:cNvPr id="62" name="Freeform 19">
              <a:extLst>
                <a:ext uri="{FF2B5EF4-FFF2-40B4-BE49-F238E27FC236}">
                  <a16:creationId xmlns:a16="http://schemas.microsoft.com/office/drawing/2014/main" id="{B85F492D-2794-7FDA-A9D4-3A72181435ED}"/>
                </a:ext>
              </a:extLst>
            </p:cNvPr>
            <p:cNvSpPr/>
            <p:nvPr/>
          </p:nvSpPr>
          <p:spPr>
            <a:xfrm>
              <a:off x="0" y="0"/>
              <a:ext cx="943737" cy="943737"/>
            </a:xfrm>
            <a:custGeom>
              <a:avLst/>
              <a:gdLst/>
              <a:ahLst/>
              <a:cxnLst/>
              <a:rect l="l" t="t" r="r" b="b"/>
              <a:pathLst>
                <a:path w="943737" h="943737">
                  <a:moveTo>
                    <a:pt x="12700" y="0"/>
                  </a:moveTo>
                  <a:lnTo>
                    <a:pt x="931037" y="0"/>
                  </a:lnTo>
                  <a:cubicBezTo>
                    <a:pt x="938022" y="0"/>
                    <a:pt x="943737" y="5715"/>
                    <a:pt x="943737" y="12700"/>
                  </a:cubicBezTo>
                  <a:lnTo>
                    <a:pt x="943737" y="931037"/>
                  </a:lnTo>
                  <a:cubicBezTo>
                    <a:pt x="943737" y="938022"/>
                    <a:pt x="938022" y="943737"/>
                    <a:pt x="931037" y="943737"/>
                  </a:cubicBezTo>
                  <a:lnTo>
                    <a:pt x="12700" y="943737"/>
                  </a:lnTo>
                  <a:cubicBezTo>
                    <a:pt x="5715" y="943737"/>
                    <a:pt x="0" y="938022"/>
                    <a:pt x="0" y="931037"/>
                  </a:cubicBezTo>
                  <a:lnTo>
                    <a:pt x="0" y="12700"/>
                  </a:lnTo>
                  <a:cubicBezTo>
                    <a:pt x="0" y="5715"/>
                    <a:pt x="5715" y="0"/>
                    <a:pt x="12700" y="0"/>
                  </a:cubicBezTo>
                  <a:moveTo>
                    <a:pt x="12700" y="25400"/>
                  </a:moveTo>
                  <a:lnTo>
                    <a:pt x="12700" y="12700"/>
                  </a:lnTo>
                  <a:lnTo>
                    <a:pt x="25400" y="12700"/>
                  </a:lnTo>
                  <a:lnTo>
                    <a:pt x="25400" y="931037"/>
                  </a:lnTo>
                  <a:lnTo>
                    <a:pt x="12700" y="931037"/>
                  </a:lnTo>
                  <a:lnTo>
                    <a:pt x="12700" y="918337"/>
                  </a:lnTo>
                  <a:lnTo>
                    <a:pt x="931037" y="918337"/>
                  </a:lnTo>
                  <a:lnTo>
                    <a:pt x="931037" y="931037"/>
                  </a:lnTo>
                  <a:lnTo>
                    <a:pt x="918337" y="931037"/>
                  </a:lnTo>
                  <a:lnTo>
                    <a:pt x="918337" y="12700"/>
                  </a:lnTo>
                  <a:lnTo>
                    <a:pt x="931037" y="12700"/>
                  </a:lnTo>
                  <a:lnTo>
                    <a:pt x="931037" y="25400"/>
                  </a:lnTo>
                  <a:lnTo>
                    <a:pt x="12700" y="25400"/>
                  </a:lnTo>
                  <a:close/>
                </a:path>
              </a:pathLst>
            </a:custGeom>
            <a:solidFill>
              <a:srgbClr val="175052"/>
            </a:solidFill>
          </p:spPr>
          <p:txBody>
            <a:bodyPr/>
            <a:lstStyle/>
            <a:p>
              <a:endParaRPr lang="en-US"/>
            </a:p>
          </p:txBody>
        </p:sp>
      </p:grpSp>
      <p:grpSp>
        <p:nvGrpSpPr>
          <p:cNvPr id="66" name="Group 23">
            <a:extLst>
              <a:ext uri="{FF2B5EF4-FFF2-40B4-BE49-F238E27FC236}">
                <a16:creationId xmlns:a16="http://schemas.microsoft.com/office/drawing/2014/main" id="{260B859E-3021-91CE-AC4F-4DFEF7285D5B}"/>
              </a:ext>
            </a:extLst>
          </p:cNvPr>
          <p:cNvGrpSpPr/>
          <p:nvPr/>
        </p:nvGrpSpPr>
        <p:grpSpPr>
          <a:xfrm>
            <a:off x="7709611" y="5289274"/>
            <a:ext cx="471861" cy="471861"/>
            <a:chOff x="0" y="0"/>
            <a:chExt cx="943722" cy="943722"/>
          </a:xfrm>
        </p:grpSpPr>
        <p:sp>
          <p:nvSpPr>
            <p:cNvPr id="67" name="Freeform 24">
              <a:extLst>
                <a:ext uri="{FF2B5EF4-FFF2-40B4-BE49-F238E27FC236}">
                  <a16:creationId xmlns:a16="http://schemas.microsoft.com/office/drawing/2014/main" id="{BE4A1C19-0095-D276-5844-3EC3D0DBA361}"/>
                </a:ext>
              </a:extLst>
            </p:cNvPr>
            <p:cNvSpPr/>
            <p:nvPr/>
          </p:nvSpPr>
          <p:spPr>
            <a:xfrm>
              <a:off x="12700" y="1270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00295B"/>
            </a:solidFill>
          </p:spPr>
          <p:txBody>
            <a:bodyPr/>
            <a:lstStyle/>
            <a:p>
              <a:endParaRPr lang="en-US"/>
            </a:p>
          </p:txBody>
        </p:sp>
        <p:sp>
          <p:nvSpPr>
            <p:cNvPr id="68" name="Freeform 25">
              <a:extLst>
                <a:ext uri="{FF2B5EF4-FFF2-40B4-BE49-F238E27FC236}">
                  <a16:creationId xmlns:a16="http://schemas.microsoft.com/office/drawing/2014/main" id="{96F08E27-B494-D91B-3FCF-B5DA75612548}"/>
                </a:ext>
              </a:extLst>
            </p:cNvPr>
            <p:cNvSpPr/>
            <p:nvPr/>
          </p:nvSpPr>
          <p:spPr>
            <a:xfrm>
              <a:off x="0" y="0"/>
              <a:ext cx="943737" cy="943737"/>
            </a:xfrm>
            <a:custGeom>
              <a:avLst/>
              <a:gdLst/>
              <a:ahLst/>
              <a:cxnLst/>
              <a:rect l="l" t="t" r="r" b="b"/>
              <a:pathLst>
                <a:path w="943737" h="943737">
                  <a:moveTo>
                    <a:pt x="12700" y="0"/>
                  </a:moveTo>
                  <a:lnTo>
                    <a:pt x="931037" y="0"/>
                  </a:lnTo>
                  <a:cubicBezTo>
                    <a:pt x="938022" y="0"/>
                    <a:pt x="943737" y="5715"/>
                    <a:pt x="943737" y="12700"/>
                  </a:cubicBezTo>
                  <a:lnTo>
                    <a:pt x="943737" y="931037"/>
                  </a:lnTo>
                  <a:cubicBezTo>
                    <a:pt x="943737" y="938022"/>
                    <a:pt x="938022" y="943737"/>
                    <a:pt x="931037" y="943737"/>
                  </a:cubicBezTo>
                  <a:lnTo>
                    <a:pt x="12700" y="943737"/>
                  </a:lnTo>
                  <a:cubicBezTo>
                    <a:pt x="5715" y="943737"/>
                    <a:pt x="0" y="938022"/>
                    <a:pt x="0" y="931037"/>
                  </a:cubicBezTo>
                  <a:lnTo>
                    <a:pt x="0" y="12700"/>
                  </a:lnTo>
                  <a:cubicBezTo>
                    <a:pt x="0" y="5715"/>
                    <a:pt x="5715" y="0"/>
                    <a:pt x="12700" y="0"/>
                  </a:cubicBezTo>
                  <a:moveTo>
                    <a:pt x="12700" y="25400"/>
                  </a:moveTo>
                  <a:lnTo>
                    <a:pt x="12700" y="12700"/>
                  </a:lnTo>
                  <a:lnTo>
                    <a:pt x="25400" y="12700"/>
                  </a:lnTo>
                  <a:lnTo>
                    <a:pt x="25400" y="931037"/>
                  </a:lnTo>
                  <a:lnTo>
                    <a:pt x="12700" y="931037"/>
                  </a:lnTo>
                  <a:lnTo>
                    <a:pt x="12700" y="918337"/>
                  </a:lnTo>
                  <a:lnTo>
                    <a:pt x="931037" y="918337"/>
                  </a:lnTo>
                  <a:lnTo>
                    <a:pt x="931037" y="931037"/>
                  </a:lnTo>
                  <a:lnTo>
                    <a:pt x="918337" y="931037"/>
                  </a:lnTo>
                  <a:lnTo>
                    <a:pt x="918337" y="12700"/>
                  </a:lnTo>
                  <a:lnTo>
                    <a:pt x="931037" y="12700"/>
                  </a:lnTo>
                  <a:lnTo>
                    <a:pt x="931037" y="25400"/>
                  </a:lnTo>
                  <a:lnTo>
                    <a:pt x="12700" y="25400"/>
                  </a:lnTo>
                  <a:close/>
                </a:path>
              </a:pathLst>
            </a:custGeom>
            <a:solidFill>
              <a:srgbClr val="175052"/>
            </a:solidFill>
          </p:spPr>
          <p:txBody>
            <a:bodyPr/>
            <a:lstStyle/>
            <a:p>
              <a:endParaRPr lang="en-US"/>
            </a:p>
          </p:txBody>
        </p:sp>
      </p:grpSp>
      <p:sp>
        <p:nvSpPr>
          <p:cNvPr id="69" name="Freeform 38">
            <a:extLst>
              <a:ext uri="{FF2B5EF4-FFF2-40B4-BE49-F238E27FC236}">
                <a16:creationId xmlns:a16="http://schemas.microsoft.com/office/drawing/2014/main" id="{05BBFE05-B268-4464-AB6D-DB8755309F81}"/>
              </a:ext>
            </a:extLst>
          </p:cNvPr>
          <p:cNvSpPr/>
          <p:nvPr/>
        </p:nvSpPr>
        <p:spPr>
          <a:xfrm>
            <a:off x="7785468" y="1719550"/>
            <a:ext cx="320149" cy="303741"/>
          </a:xfrm>
          <a:custGeom>
            <a:avLst/>
            <a:gdLst/>
            <a:ahLst/>
            <a:cxnLst/>
            <a:rect l="l" t="t" r="r" b="b"/>
            <a:pathLst>
              <a:path w="480223" h="455612">
                <a:moveTo>
                  <a:pt x="0" y="0"/>
                </a:moveTo>
                <a:lnTo>
                  <a:pt x="480223" y="0"/>
                </a:lnTo>
                <a:lnTo>
                  <a:pt x="480223" y="455611"/>
                </a:lnTo>
                <a:lnTo>
                  <a:pt x="0" y="455611"/>
                </a:lnTo>
                <a:lnTo>
                  <a:pt x="0" y="0"/>
                </a:lnTo>
                <a:close/>
              </a:path>
            </a:pathLst>
          </a:custGeom>
          <a: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a:lstStyle/>
          <a:p>
            <a:endParaRPr lang="en-US"/>
          </a:p>
        </p:txBody>
      </p:sp>
      <p:sp>
        <p:nvSpPr>
          <p:cNvPr id="71" name="Freeform 40">
            <a:extLst>
              <a:ext uri="{FF2B5EF4-FFF2-40B4-BE49-F238E27FC236}">
                <a16:creationId xmlns:a16="http://schemas.microsoft.com/office/drawing/2014/main" id="{4F758EBD-F073-3552-D096-2039CDCED60C}"/>
              </a:ext>
            </a:extLst>
          </p:cNvPr>
          <p:cNvSpPr/>
          <p:nvPr/>
        </p:nvSpPr>
        <p:spPr>
          <a:xfrm>
            <a:off x="7740241" y="5319905"/>
            <a:ext cx="410600" cy="410600"/>
          </a:xfrm>
          <a:custGeom>
            <a:avLst/>
            <a:gdLst/>
            <a:ahLst/>
            <a:cxnLst/>
            <a:rect l="l" t="t" r="r" b="b"/>
            <a:pathLst>
              <a:path w="615900" h="615900">
                <a:moveTo>
                  <a:pt x="0" y="0"/>
                </a:moveTo>
                <a:lnTo>
                  <a:pt x="615900" y="0"/>
                </a:lnTo>
                <a:lnTo>
                  <a:pt x="615900" y="615900"/>
                </a:lnTo>
                <a:lnTo>
                  <a:pt x="0" y="6159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2" name="TextBox 41">
            <a:extLst>
              <a:ext uri="{FF2B5EF4-FFF2-40B4-BE49-F238E27FC236}">
                <a16:creationId xmlns:a16="http://schemas.microsoft.com/office/drawing/2014/main" id="{99731252-E4E9-1B38-2C96-4D8A5BB68882}"/>
              </a:ext>
            </a:extLst>
          </p:cNvPr>
          <p:cNvSpPr txBox="1"/>
          <p:nvPr/>
        </p:nvSpPr>
        <p:spPr>
          <a:xfrm>
            <a:off x="8298365" y="2023485"/>
            <a:ext cx="3010938" cy="487313"/>
          </a:xfrm>
          <a:prstGeom prst="rect">
            <a:avLst/>
          </a:prstGeom>
        </p:spPr>
        <p:txBody>
          <a:bodyPr lIns="0" tIns="0" rIns="0" bIns="0" rtlCol="0" anchor="t">
            <a:spAutoFit/>
          </a:bodyPr>
          <a:lstStyle/>
          <a:p>
            <a:pPr>
              <a:lnSpc>
                <a:spcPts val="1872"/>
              </a:lnSpc>
            </a:pPr>
            <a:r>
              <a:rPr lang="en-US" sz="1600" dirty="0">
                <a:solidFill>
                  <a:srgbClr val="000000"/>
                </a:solidFill>
                <a:latin typeface="Microsoft YaHei" panose="020B0503020204020204" pitchFamily="34" charset="-122"/>
                <a:ea typeface="Microsoft YaHei" panose="020B0503020204020204" pitchFamily="34" charset="-122"/>
              </a:rPr>
              <a:t>对 SURFACES China 评分 8 分以上</a:t>
            </a:r>
          </a:p>
        </p:txBody>
      </p:sp>
      <p:sp>
        <p:nvSpPr>
          <p:cNvPr id="73" name="TextBox 42">
            <a:extLst>
              <a:ext uri="{FF2B5EF4-FFF2-40B4-BE49-F238E27FC236}">
                <a16:creationId xmlns:a16="http://schemas.microsoft.com/office/drawing/2014/main" id="{702C2874-DAFE-7BD2-2A71-11AB3FE3496C}"/>
              </a:ext>
            </a:extLst>
          </p:cNvPr>
          <p:cNvSpPr txBox="1"/>
          <p:nvPr/>
        </p:nvSpPr>
        <p:spPr>
          <a:xfrm>
            <a:off x="8298365" y="1600875"/>
            <a:ext cx="947403" cy="358431"/>
          </a:xfrm>
          <a:prstGeom prst="rect">
            <a:avLst/>
          </a:prstGeom>
        </p:spPr>
        <p:txBody>
          <a:bodyPr lIns="0" tIns="0" rIns="0" bIns="0" rtlCol="0" anchor="t">
            <a:spAutoFit/>
          </a:bodyPr>
          <a:lstStyle/>
          <a:p>
            <a:pPr>
              <a:lnSpc>
                <a:spcPts val="2880"/>
              </a:lnSpc>
            </a:pPr>
            <a:r>
              <a:rPr lang="en-US" sz="2400">
                <a:solidFill>
                  <a:srgbClr val="000000"/>
                </a:solidFill>
                <a:latin typeface="Microsoft YaHei" panose="020B0503020204020204" pitchFamily="34" charset="-122"/>
                <a:ea typeface="Microsoft YaHei" panose="020B0503020204020204" pitchFamily="34" charset="-122"/>
              </a:rPr>
              <a:t>满意度</a:t>
            </a:r>
          </a:p>
        </p:txBody>
      </p:sp>
      <p:sp>
        <p:nvSpPr>
          <p:cNvPr id="74" name="TextBox 43">
            <a:extLst>
              <a:ext uri="{FF2B5EF4-FFF2-40B4-BE49-F238E27FC236}">
                <a16:creationId xmlns:a16="http://schemas.microsoft.com/office/drawing/2014/main" id="{8A864D3D-AB58-403A-C8F0-130A5CE62363}"/>
              </a:ext>
            </a:extLst>
          </p:cNvPr>
          <p:cNvSpPr txBox="1"/>
          <p:nvPr/>
        </p:nvSpPr>
        <p:spPr>
          <a:xfrm>
            <a:off x="8298365" y="3849906"/>
            <a:ext cx="3118082" cy="487313"/>
          </a:xfrm>
          <a:prstGeom prst="rect">
            <a:avLst/>
          </a:prstGeom>
        </p:spPr>
        <p:txBody>
          <a:bodyPr lIns="0" tIns="0" rIns="0" bIns="0" rtlCol="0" anchor="t">
            <a:spAutoFit/>
          </a:bodyPr>
          <a:lstStyle/>
          <a:p>
            <a:pPr>
              <a:lnSpc>
                <a:spcPts val="1872"/>
              </a:lnSpc>
            </a:pPr>
            <a:r>
              <a:rPr lang="en-US" sz="1600" dirty="0">
                <a:solidFill>
                  <a:srgbClr val="000000"/>
                </a:solidFill>
                <a:latin typeface="Microsoft YaHei" panose="020B0503020204020204" pitchFamily="34" charset="-122"/>
                <a:ea typeface="Microsoft YaHei" panose="020B0503020204020204" pitchFamily="34" charset="-122"/>
              </a:rPr>
              <a:t>会继续参观 SURFACES China 2024</a:t>
            </a:r>
          </a:p>
        </p:txBody>
      </p:sp>
      <p:sp>
        <p:nvSpPr>
          <p:cNvPr id="75" name="TextBox 44">
            <a:extLst>
              <a:ext uri="{FF2B5EF4-FFF2-40B4-BE49-F238E27FC236}">
                <a16:creationId xmlns:a16="http://schemas.microsoft.com/office/drawing/2014/main" id="{F8C96A06-3F1C-A39A-A612-BAA00B72C4E7}"/>
              </a:ext>
            </a:extLst>
          </p:cNvPr>
          <p:cNvSpPr txBox="1"/>
          <p:nvPr/>
        </p:nvSpPr>
        <p:spPr>
          <a:xfrm>
            <a:off x="8298365" y="3427296"/>
            <a:ext cx="1358979" cy="358431"/>
          </a:xfrm>
          <a:prstGeom prst="rect">
            <a:avLst/>
          </a:prstGeom>
        </p:spPr>
        <p:txBody>
          <a:bodyPr lIns="0" tIns="0" rIns="0" bIns="0" rtlCol="0" anchor="t">
            <a:spAutoFit/>
          </a:bodyPr>
          <a:lstStyle/>
          <a:p>
            <a:pPr>
              <a:lnSpc>
                <a:spcPts val="2880"/>
              </a:lnSpc>
            </a:pPr>
            <a:r>
              <a:rPr lang="en-US" sz="2400">
                <a:solidFill>
                  <a:srgbClr val="000000"/>
                </a:solidFill>
                <a:latin typeface="Microsoft YaHei" panose="020B0503020204020204" pitchFamily="34" charset="-122"/>
                <a:ea typeface="Microsoft YaHei" panose="020B0503020204020204" pitchFamily="34" charset="-122"/>
              </a:rPr>
              <a:t>再次参观</a:t>
            </a:r>
          </a:p>
        </p:txBody>
      </p:sp>
      <p:sp>
        <p:nvSpPr>
          <p:cNvPr id="76" name="TextBox 45">
            <a:extLst>
              <a:ext uri="{FF2B5EF4-FFF2-40B4-BE49-F238E27FC236}">
                <a16:creationId xmlns:a16="http://schemas.microsoft.com/office/drawing/2014/main" id="{4C67814C-56F0-544B-617C-FA0E5D51AA05}"/>
              </a:ext>
            </a:extLst>
          </p:cNvPr>
          <p:cNvSpPr txBox="1"/>
          <p:nvPr/>
        </p:nvSpPr>
        <p:spPr>
          <a:xfrm>
            <a:off x="8298365" y="5695376"/>
            <a:ext cx="3118082" cy="487313"/>
          </a:xfrm>
          <a:prstGeom prst="rect">
            <a:avLst/>
          </a:prstGeom>
        </p:spPr>
        <p:txBody>
          <a:bodyPr lIns="0" tIns="0" rIns="0" bIns="0" rtlCol="0" anchor="t">
            <a:spAutoFit/>
          </a:bodyPr>
          <a:lstStyle/>
          <a:p>
            <a:pPr>
              <a:lnSpc>
                <a:spcPts val="1872"/>
              </a:lnSpc>
            </a:pPr>
            <a:r>
              <a:rPr lang="en-US" sz="1600" dirty="0">
                <a:solidFill>
                  <a:srgbClr val="000000"/>
                </a:solidFill>
                <a:latin typeface="Microsoft YaHei" panose="020B0503020204020204" pitchFamily="34" charset="-122"/>
                <a:ea typeface="Microsoft YaHei" panose="020B0503020204020204" pitchFamily="34" charset="-122"/>
              </a:rPr>
              <a:t>会将 SURFACES China 推荐给同事或朋友</a:t>
            </a:r>
          </a:p>
        </p:txBody>
      </p:sp>
      <p:sp>
        <p:nvSpPr>
          <p:cNvPr id="77" name="TextBox 46">
            <a:extLst>
              <a:ext uri="{FF2B5EF4-FFF2-40B4-BE49-F238E27FC236}">
                <a16:creationId xmlns:a16="http://schemas.microsoft.com/office/drawing/2014/main" id="{18C6EB50-3D13-1F34-632E-3E2008A43D3D}"/>
              </a:ext>
            </a:extLst>
          </p:cNvPr>
          <p:cNvSpPr txBox="1"/>
          <p:nvPr/>
        </p:nvSpPr>
        <p:spPr>
          <a:xfrm>
            <a:off x="8298365" y="5253716"/>
            <a:ext cx="1263728" cy="358431"/>
          </a:xfrm>
          <a:prstGeom prst="rect">
            <a:avLst/>
          </a:prstGeom>
        </p:spPr>
        <p:txBody>
          <a:bodyPr lIns="0" tIns="0" rIns="0" bIns="0" rtlCol="0" anchor="t">
            <a:spAutoFit/>
          </a:bodyPr>
          <a:lstStyle/>
          <a:p>
            <a:pPr>
              <a:lnSpc>
                <a:spcPts val="2880"/>
              </a:lnSpc>
            </a:pPr>
            <a:r>
              <a:rPr lang="en-US" sz="2400">
                <a:solidFill>
                  <a:srgbClr val="000000"/>
                </a:solidFill>
                <a:latin typeface="Microsoft YaHei" panose="020B0503020204020204" pitchFamily="34" charset="-122"/>
                <a:ea typeface="Microsoft YaHei" panose="020B0503020204020204" pitchFamily="34" charset="-122"/>
              </a:rPr>
              <a:t>值得推荐</a:t>
            </a:r>
          </a:p>
        </p:txBody>
      </p:sp>
      <p:sp>
        <p:nvSpPr>
          <p:cNvPr id="78" name="TextBox 47">
            <a:extLst>
              <a:ext uri="{FF2B5EF4-FFF2-40B4-BE49-F238E27FC236}">
                <a16:creationId xmlns:a16="http://schemas.microsoft.com/office/drawing/2014/main" id="{875E6E73-4751-8B1C-B53B-BB881B1DBDF8}"/>
              </a:ext>
            </a:extLst>
          </p:cNvPr>
          <p:cNvSpPr txBox="1"/>
          <p:nvPr/>
        </p:nvSpPr>
        <p:spPr>
          <a:xfrm>
            <a:off x="6285710" y="1965545"/>
            <a:ext cx="634400" cy="307777"/>
          </a:xfrm>
          <a:prstGeom prst="rect">
            <a:avLst/>
          </a:prstGeom>
        </p:spPr>
        <p:txBody>
          <a:bodyPr lIns="0" tIns="0" rIns="0" bIns="0" rtlCol="0" anchor="t">
            <a:spAutoFit/>
          </a:bodyPr>
          <a:lstStyle/>
          <a:p>
            <a:pPr algn="ctr">
              <a:lnSpc>
                <a:spcPts val="2400"/>
              </a:lnSpc>
            </a:pPr>
            <a:r>
              <a:rPr lang="en-US" sz="2000" dirty="0">
                <a:solidFill>
                  <a:srgbClr val="00295B"/>
                </a:solidFill>
                <a:latin typeface="Microsoft YaHei" panose="020B0503020204020204" pitchFamily="34" charset="-122"/>
                <a:ea typeface="Microsoft YaHei" panose="020B0503020204020204" pitchFamily="34" charset="-122"/>
              </a:rPr>
              <a:t>95%</a:t>
            </a:r>
          </a:p>
        </p:txBody>
      </p:sp>
      <p:sp>
        <p:nvSpPr>
          <p:cNvPr id="79" name="TextBox 48">
            <a:extLst>
              <a:ext uri="{FF2B5EF4-FFF2-40B4-BE49-F238E27FC236}">
                <a16:creationId xmlns:a16="http://schemas.microsoft.com/office/drawing/2014/main" id="{BD5CC71C-26E8-4890-EDBA-30521C2A7D6A}"/>
              </a:ext>
            </a:extLst>
          </p:cNvPr>
          <p:cNvSpPr txBox="1"/>
          <p:nvPr/>
        </p:nvSpPr>
        <p:spPr>
          <a:xfrm>
            <a:off x="6183523" y="3794651"/>
            <a:ext cx="825091" cy="307777"/>
          </a:xfrm>
          <a:prstGeom prst="rect">
            <a:avLst/>
          </a:prstGeom>
        </p:spPr>
        <p:txBody>
          <a:bodyPr wrap="square" lIns="0" tIns="0" rIns="0" bIns="0" rtlCol="0" anchor="t">
            <a:spAutoFit/>
          </a:bodyPr>
          <a:lstStyle/>
          <a:p>
            <a:pPr algn="ctr">
              <a:lnSpc>
                <a:spcPts val="2400"/>
              </a:lnSpc>
            </a:pPr>
            <a:r>
              <a:rPr lang="en-US" sz="2000" dirty="0">
                <a:solidFill>
                  <a:srgbClr val="00295B"/>
                </a:solidFill>
                <a:latin typeface="Microsoft YaHei" panose="020B0503020204020204" pitchFamily="34" charset="-122"/>
                <a:ea typeface="Microsoft YaHei" panose="020B0503020204020204" pitchFamily="34" charset="-122"/>
              </a:rPr>
              <a:t>93%</a:t>
            </a:r>
          </a:p>
        </p:txBody>
      </p:sp>
      <p:sp>
        <p:nvSpPr>
          <p:cNvPr id="80" name="TextBox 49">
            <a:extLst>
              <a:ext uri="{FF2B5EF4-FFF2-40B4-BE49-F238E27FC236}">
                <a16:creationId xmlns:a16="http://schemas.microsoft.com/office/drawing/2014/main" id="{D3BD0A6D-54C9-8ABD-34F5-055BDB4850C9}"/>
              </a:ext>
            </a:extLst>
          </p:cNvPr>
          <p:cNvSpPr txBox="1"/>
          <p:nvPr/>
        </p:nvSpPr>
        <p:spPr>
          <a:xfrm>
            <a:off x="6285710" y="5600904"/>
            <a:ext cx="634400" cy="307777"/>
          </a:xfrm>
          <a:prstGeom prst="rect">
            <a:avLst/>
          </a:prstGeom>
        </p:spPr>
        <p:txBody>
          <a:bodyPr wrap="square" lIns="0" tIns="0" rIns="0" bIns="0" rtlCol="0" anchor="t">
            <a:spAutoFit/>
          </a:bodyPr>
          <a:lstStyle/>
          <a:p>
            <a:pPr algn="ctr">
              <a:lnSpc>
                <a:spcPts val="2400"/>
              </a:lnSpc>
            </a:pPr>
            <a:r>
              <a:rPr lang="en-US" sz="2000" dirty="0">
                <a:solidFill>
                  <a:srgbClr val="00295B"/>
                </a:solidFill>
                <a:latin typeface="Microsoft YaHei" panose="020B0503020204020204" pitchFamily="34" charset="-122"/>
                <a:ea typeface="Microsoft YaHei" panose="020B0503020204020204" pitchFamily="34" charset="-122"/>
              </a:rPr>
              <a:t>90%</a:t>
            </a:r>
          </a:p>
        </p:txBody>
      </p:sp>
      <p:grpSp>
        <p:nvGrpSpPr>
          <p:cNvPr id="86" name="Group 20">
            <a:extLst>
              <a:ext uri="{FF2B5EF4-FFF2-40B4-BE49-F238E27FC236}">
                <a16:creationId xmlns:a16="http://schemas.microsoft.com/office/drawing/2014/main" id="{8FA77AF4-6ACA-41AA-394C-5A50B5651A3C}"/>
              </a:ext>
            </a:extLst>
          </p:cNvPr>
          <p:cNvGrpSpPr/>
          <p:nvPr/>
        </p:nvGrpSpPr>
        <p:grpSpPr>
          <a:xfrm>
            <a:off x="7709611" y="3486572"/>
            <a:ext cx="471861" cy="471861"/>
            <a:chOff x="0" y="0"/>
            <a:chExt cx="943722" cy="943722"/>
          </a:xfrm>
        </p:grpSpPr>
        <p:sp>
          <p:nvSpPr>
            <p:cNvPr id="87" name="Freeform 21">
              <a:extLst>
                <a:ext uri="{FF2B5EF4-FFF2-40B4-BE49-F238E27FC236}">
                  <a16:creationId xmlns:a16="http://schemas.microsoft.com/office/drawing/2014/main" id="{BC57D4A3-94B9-330F-A479-113E66B76458}"/>
                </a:ext>
              </a:extLst>
            </p:cNvPr>
            <p:cNvSpPr/>
            <p:nvPr/>
          </p:nvSpPr>
          <p:spPr>
            <a:xfrm>
              <a:off x="12700" y="1270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00295B"/>
            </a:solidFill>
          </p:spPr>
          <p:txBody>
            <a:bodyPr/>
            <a:lstStyle/>
            <a:p>
              <a:endParaRPr lang="en-US"/>
            </a:p>
          </p:txBody>
        </p:sp>
        <p:sp>
          <p:nvSpPr>
            <p:cNvPr id="88" name="Freeform 22">
              <a:extLst>
                <a:ext uri="{FF2B5EF4-FFF2-40B4-BE49-F238E27FC236}">
                  <a16:creationId xmlns:a16="http://schemas.microsoft.com/office/drawing/2014/main" id="{565E46A1-8D43-0B67-973B-364FFCFA8886}"/>
                </a:ext>
              </a:extLst>
            </p:cNvPr>
            <p:cNvSpPr/>
            <p:nvPr/>
          </p:nvSpPr>
          <p:spPr>
            <a:xfrm>
              <a:off x="0" y="0"/>
              <a:ext cx="943737" cy="943737"/>
            </a:xfrm>
            <a:custGeom>
              <a:avLst/>
              <a:gdLst/>
              <a:ahLst/>
              <a:cxnLst/>
              <a:rect l="l" t="t" r="r" b="b"/>
              <a:pathLst>
                <a:path w="943737" h="943737">
                  <a:moveTo>
                    <a:pt x="12700" y="0"/>
                  </a:moveTo>
                  <a:lnTo>
                    <a:pt x="931037" y="0"/>
                  </a:lnTo>
                  <a:cubicBezTo>
                    <a:pt x="938022" y="0"/>
                    <a:pt x="943737" y="5715"/>
                    <a:pt x="943737" y="12700"/>
                  </a:cubicBezTo>
                  <a:lnTo>
                    <a:pt x="943737" y="931037"/>
                  </a:lnTo>
                  <a:cubicBezTo>
                    <a:pt x="943737" y="938022"/>
                    <a:pt x="938022" y="943737"/>
                    <a:pt x="931037" y="943737"/>
                  </a:cubicBezTo>
                  <a:lnTo>
                    <a:pt x="12700" y="943737"/>
                  </a:lnTo>
                  <a:cubicBezTo>
                    <a:pt x="5715" y="943737"/>
                    <a:pt x="0" y="938022"/>
                    <a:pt x="0" y="931037"/>
                  </a:cubicBezTo>
                  <a:lnTo>
                    <a:pt x="0" y="12700"/>
                  </a:lnTo>
                  <a:cubicBezTo>
                    <a:pt x="0" y="5715"/>
                    <a:pt x="5715" y="0"/>
                    <a:pt x="12700" y="0"/>
                  </a:cubicBezTo>
                  <a:moveTo>
                    <a:pt x="12700" y="25400"/>
                  </a:moveTo>
                  <a:lnTo>
                    <a:pt x="12700" y="12700"/>
                  </a:lnTo>
                  <a:lnTo>
                    <a:pt x="25400" y="12700"/>
                  </a:lnTo>
                  <a:lnTo>
                    <a:pt x="25400" y="931037"/>
                  </a:lnTo>
                  <a:lnTo>
                    <a:pt x="12700" y="931037"/>
                  </a:lnTo>
                  <a:lnTo>
                    <a:pt x="12700" y="918337"/>
                  </a:lnTo>
                  <a:lnTo>
                    <a:pt x="931037" y="918337"/>
                  </a:lnTo>
                  <a:lnTo>
                    <a:pt x="931037" y="931037"/>
                  </a:lnTo>
                  <a:lnTo>
                    <a:pt x="918337" y="931037"/>
                  </a:lnTo>
                  <a:lnTo>
                    <a:pt x="918337" y="12700"/>
                  </a:lnTo>
                  <a:lnTo>
                    <a:pt x="931037" y="12700"/>
                  </a:lnTo>
                  <a:lnTo>
                    <a:pt x="931037" y="25400"/>
                  </a:lnTo>
                  <a:lnTo>
                    <a:pt x="12700" y="25400"/>
                  </a:lnTo>
                  <a:close/>
                </a:path>
              </a:pathLst>
            </a:custGeom>
            <a:solidFill>
              <a:srgbClr val="00295B"/>
            </a:solidFill>
          </p:spPr>
          <p:txBody>
            <a:bodyPr/>
            <a:lstStyle/>
            <a:p>
              <a:endParaRPr lang="en-US"/>
            </a:p>
          </p:txBody>
        </p:sp>
      </p:grpSp>
      <p:sp>
        <p:nvSpPr>
          <p:cNvPr id="89" name="Freeform 37">
            <a:extLst>
              <a:ext uri="{FF2B5EF4-FFF2-40B4-BE49-F238E27FC236}">
                <a16:creationId xmlns:a16="http://schemas.microsoft.com/office/drawing/2014/main" id="{41DEC1FA-5A42-E040-58BF-A1FAE4F35BE6}"/>
              </a:ext>
            </a:extLst>
          </p:cNvPr>
          <p:cNvSpPr/>
          <p:nvPr/>
        </p:nvSpPr>
        <p:spPr>
          <a:xfrm>
            <a:off x="7770208" y="3524106"/>
            <a:ext cx="350667" cy="396794"/>
          </a:xfrm>
          <a:custGeom>
            <a:avLst/>
            <a:gdLst/>
            <a:ahLst/>
            <a:cxnLst/>
            <a:rect l="l" t="t" r="r" b="b"/>
            <a:pathLst>
              <a:path w="526000" h="595191">
                <a:moveTo>
                  <a:pt x="0" y="0"/>
                </a:moveTo>
                <a:lnTo>
                  <a:pt x="526000" y="0"/>
                </a:lnTo>
                <a:lnTo>
                  <a:pt x="526000" y="595191"/>
                </a:lnTo>
                <a:lnTo>
                  <a:pt x="0" y="595191"/>
                </a:lnTo>
                <a:lnTo>
                  <a:pt x="0" y="0"/>
                </a:lnTo>
                <a:close/>
              </a:path>
            </a:pathLst>
          </a:custGeom>
          <a: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12192000" cy="710005"/>
            <a:chOff x="0" y="0"/>
            <a:chExt cx="24384000" cy="1420010"/>
          </a:xfrm>
        </p:grpSpPr>
        <p:sp>
          <p:nvSpPr>
            <p:cNvPr id="3" name="Freeform 3"/>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grpSp>
        <p:nvGrpSpPr>
          <p:cNvPr id="4" name="Group 4"/>
          <p:cNvGrpSpPr/>
          <p:nvPr/>
        </p:nvGrpSpPr>
        <p:grpSpPr>
          <a:xfrm>
            <a:off x="11559095" y="123546"/>
            <a:ext cx="459161" cy="459161"/>
            <a:chOff x="0" y="0"/>
            <a:chExt cx="918322" cy="918322"/>
          </a:xfrm>
        </p:grpSpPr>
        <p:sp>
          <p:nvSpPr>
            <p:cNvPr id="5" name="Freeform 5"/>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6" name="TextBox 6"/>
          <p:cNvSpPr txBox="1"/>
          <p:nvPr/>
        </p:nvSpPr>
        <p:spPr>
          <a:xfrm>
            <a:off x="11628267" y="208450"/>
            <a:ext cx="396991" cy="264175"/>
          </a:xfrm>
          <a:prstGeom prst="rect">
            <a:avLst/>
          </a:prstGeom>
        </p:spPr>
        <p:txBody>
          <a:bodyPr lIns="0" tIns="0" rIns="0" bIns="0" rtlCol="0" anchor="t">
            <a:spAutoFit/>
          </a:bodyPr>
          <a:lstStyle/>
          <a:p>
            <a:pPr>
              <a:lnSpc>
                <a:spcPts val="2160"/>
              </a:lnSpc>
            </a:pPr>
            <a:r>
              <a:rPr lang="en-US">
                <a:solidFill>
                  <a:srgbClr val="014599"/>
                </a:solidFill>
                <a:latin typeface="Microsoft YaHei" panose="020B0503020204020204" pitchFamily="34" charset="-122"/>
                <a:ea typeface="Microsoft YaHei" panose="020B0503020204020204" pitchFamily="34" charset="-122"/>
              </a:rPr>
              <a:t>01</a:t>
            </a:r>
          </a:p>
        </p:txBody>
      </p:sp>
      <p:sp>
        <p:nvSpPr>
          <p:cNvPr id="7" name="TextBox 7"/>
          <p:cNvSpPr txBox="1"/>
          <p:nvPr/>
        </p:nvSpPr>
        <p:spPr>
          <a:xfrm>
            <a:off x="233083" y="170331"/>
            <a:ext cx="2470673" cy="419795"/>
          </a:xfrm>
          <a:prstGeom prst="rect">
            <a:avLst/>
          </a:prstGeom>
        </p:spPr>
        <p:txBody>
          <a:bodyPr lIns="0" tIns="0" rIns="0" bIns="0" rtlCol="0" anchor="t">
            <a:spAutoFit/>
          </a:bodyPr>
          <a:lstStyle/>
          <a:p>
            <a:pPr>
              <a:lnSpc>
                <a:spcPts val="3360"/>
              </a:lnSpc>
            </a:pPr>
            <a:r>
              <a:rPr lang="en-US" sz="2800">
                <a:solidFill>
                  <a:srgbClr val="FFFFFF"/>
                </a:solidFill>
                <a:latin typeface="Microsoft YaHei" panose="020B0503020204020204" pitchFamily="34" charset="-122"/>
                <a:ea typeface="Microsoft YaHei" panose="020B0503020204020204" pitchFamily="34" charset="-122"/>
              </a:rPr>
              <a:t>工作计划安排</a:t>
            </a:r>
          </a:p>
        </p:txBody>
      </p:sp>
      <p:sp>
        <p:nvSpPr>
          <p:cNvPr id="8" name="TextBox 8"/>
          <p:cNvSpPr txBox="1"/>
          <p:nvPr/>
        </p:nvSpPr>
        <p:spPr>
          <a:xfrm>
            <a:off x="2493902" y="388910"/>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WORK SCHEDULE</a:t>
            </a:r>
          </a:p>
        </p:txBody>
      </p:sp>
      <p:grpSp>
        <p:nvGrpSpPr>
          <p:cNvPr id="9" name="Group 9"/>
          <p:cNvGrpSpPr/>
          <p:nvPr/>
        </p:nvGrpSpPr>
        <p:grpSpPr>
          <a:xfrm>
            <a:off x="1" y="0"/>
            <a:ext cx="12192000" cy="710005"/>
            <a:chOff x="0" y="0"/>
            <a:chExt cx="24384000" cy="1420010"/>
          </a:xfrm>
        </p:grpSpPr>
        <p:sp>
          <p:nvSpPr>
            <p:cNvPr id="10" name="Freeform 10"/>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sp>
        <p:nvSpPr>
          <p:cNvPr id="11" name="AutoShape 11"/>
          <p:cNvSpPr/>
          <p:nvPr/>
        </p:nvSpPr>
        <p:spPr>
          <a:xfrm flipH="1">
            <a:off x="475498" y="-58940"/>
            <a:ext cx="4658" cy="768945"/>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TextBox 12"/>
          <p:cNvSpPr txBox="1"/>
          <p:nvPr/>
        </p:nvSpPr>
        <p:spPr>
          <a:xfrm>
            <a:off x="848147" y="170331"/>
            <a:ext cx="3980885" cy="419795"/>
          </a:xfrm>
          <a:prstGeom prst="rect">
            <a:avLst/>
          </a:prstGeom>
        </p:spPr>
        <p:txBody>
          <a:bodyPr lIns="0" tIns="0" rIns="0" bIns="0" rtlCol="0" anchor="t">
            <a:spAutoFit/>
          </a:bodyPr>
          <a:lstStyle/>
          <a:p>
            <a:pPr>
              <a:lnSpc>
                <a:spcPts val="3360"/>
              </a:lnSpc>
            </a:pPr>
            <a:r>
              <a:rPr lang="en-US" sz="2800" b="1" dirty="0">
                <a:solidFill>
                  <a:srgbClr val="FFFFFF"/>
                </a:solidFill>
                <a:latin typeface="Microsoft YaHei" panose="020B0503020204020204" pitchFamily="34" charset="-122"/>
                <a:ea typeface="Microsoft YaHei" panose="020B0503020204020204" pitchFamily="34" charset="-122"/>
              </a:rPr>
              <a:t>观众回顾</a:t>
            </a:r>
          </a:p>
        </p:txBody>
      </p:sp>
      <p:sp>
        <p:nvSpPr>
          <p:cNvPr id="13" name="TextBox 13"/>
          <p:cNvSpPr txBox="1"/>
          <p:nvPr/>
        </p:nvSpPr>
        <p:spPr>
          <a:xfrm>
            <a:off x="2602107" y="383055"/>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Visitors Profile</a:t>
            </a:r>
          </a:p>
        </p:txBody>
      </p:sp>
      <p:sp>
        <p:nvSpPr>
          <p:cNvPr id="14" name="Freeform 14"/>
          <p:cNvSpPr/>
          <p:nvPr/>
        </p:nvSpPr>
        <p:spPr>
          <a:xfrm>
            <a:off x="10328594" y="88269"/>
            <a:ext cx="1831616" cy="507511"/>
          </a:xfrm>
          <a:custGeom>
            <a:avLst/>
            <a:gdLst/>
            <a:ahLst/>
            <a:cxnLst/>
            <a:rect l="l" t="t" r="r" b="b"/>
            <a:pathLst>
              <a:path w="2747424" h="761266">
                <a:moveTo>
                  <a:pt x="0" y="0"/>
                </a:moveTo>
                <a:lnTo>
                  <a:pt x="2747425" y="0"/>
                </a:lnTo>
                <a:lnTo>
                  <a:pt x="2747425" y="761266"/>
                </a:lnTo>
                <a:lnTo>
                  <a:pt x="0" y="76126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5" name="内容占位符 3">
            <a:extLst>
              <a:ext uri="{FF2B5EF4-FFF2-40B4-BE49-F238E27FC236}">
                <a16:creationId xmlns:a16="http://schemas.microsoft.com/office/drawing/2014/main" id="{E07FD917-A184-C15E-982A-0D0237BEF09D}"/>
              </a:ext>
            </a:extLst>
          </p:cNvPr>
          <p:cNvSpPr txBox="1">
            <a:spLocks/>
          </p:cNvSpPr>
          <p:nvPr/>
        </p:nvSpPr>
        <p:spPr>
          <a:xfrm>
            <a:off x="408207" y="1100642"/>
            <a:ext cx="4420825" cy="319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1400" b="1" dirty="0">
                <a:solidFill>
                  <a:schemeClr val="tx1"/>
                </a:solidFill>
                <a:latin typeface="Microsoft YaHei" panose="020B0503020204020204" pitchFamily="34" charset="-122"/>
                <a:ea typeface="Microsoft YaHei" panose="020B0503020204020204" pitchFamily="34" charset="-122"/>
              </a:rPr>
              <a:t>2023</a:t>
            </a:r>
            <a:r>
              <a:rPr lang="zh-CN" altLang="en-US" sz="1400" b="1" dirty="0">
                <a:solidFill>
                  <a:schemeClr val="tx1"/>
                </a:solidFill>
                <a:latin typeface="Microsoft YaHei" panose="020B0503020204020204" pitchFamily="34" charset="-122"/>
                <a:ea typeface="Microsoft YaHei" panose="020B0503020204020204" pitchFamily="34" charset="-122"/>
              </a:rPr>
              <a:t>年，上海国际地面墙面材料、铺装及设计展览会</a:t>
            </a:r>
            <a:endParaRPr lang="en-US" altLang="zh-CN" sz="1400" b="1" dirty="0">
              <a:latin typeface="Microsoft YaHei" panose="020B0503020204020204" pitchFamily="34" charset="-122"/>
              <a:ea typeface="Microsoft YaHei" panose="020B0503020204020204" pitchFamily="34" charset="-122"/>
            </a:endParaRPr>
          </a:p>
        </p:txBody>
      </p:sp>
      <p:sp>
        <p:nvSpPr>
          <p:cNvPr id="16" name="文本框 15">
            <a:extLst>
              <a:ext uri="{FF2B5EF4-FFF2-40B4-BE49-F238E27FC236}">
                <a16:creationId xmlns:a16="http://schemas.microsoft.com/office/drawing/2014/main" id="{CE086BFF-5F23-D87D-7CDA-CD4709DD1649}"/>
              </a:ext>
            </a:extLst>
          </p:cNvPr>
          <p:cNvSpPr txBox="1"/>
          <p:nvPr/>
        </p:nvSpPr>
        <p:spPr>
          <a:xfrm>
            <a:off x="388861" y="1419850"/>
            <a:ext cx="4548479" cy="2936510"/>
          </a:xfrm>
          <a:prstGeom prst="rect">
            <a:avLst/>
          </a:prstGeom>
          <a:noFill/>
        </p:spPr>
        <p:txBody>
          <a:bodyPr wrap="square">
            <a:spAutoFit/>
          </a:bodyPr>
          <a:lstStyle/>
          <a:p>
            <a:pPr marL="0" indent="0">
              <a:lnSpc>
                <a:spcPct val="150000"/>
              </a:lnSpc>
              <a:buNone/>
            </a:pPr>
            <a:r>
              <a:rPr lang="zh-CN" altLang="en-US" sz="1600" b="1" dirty="0">
                <a:latin typeface="Microsoft YaHei" panose="020B0503020204020204" pitchFamily="34" charset="-122"/>
                <a:ea typeface="Microsoft YaHei" panose="020B0503020204020204" pitchFamily="34" charset="-122"/>
              </a:rPr>
              <a:t>为期三天的展览会共接待了</a:t>
            </a:r>
            <a:r>
              <a:rPr lang="en-US" altLang="zh-CN" sz="2800" b="1" dirty="0">
                <a:solidFill>
                  <a:srgbClr val="FF914D"/>
                </a:solidFill>
                <a:latin typeface="Microsoft YaHei" panose="020B0503020204020204" pitchFamily="34" charset="-122"/>
                <a:ea typeface="Microsoft YaHei" panose="020B0503020204020204" pitchFamily="34" charset="-122"/>
              </a:rPr>
              <a:t>46,183 </a:t>
            </a:r>
            <a:r>
              <a:rPr lang="zh-CN" altLang="en-US" sz="1600" b="1" dirty="0">
                <a:latin typeface="Microsoft YaHei" panose="020B0503020204020204" pitchFamily="34" charset="-122"/>
                <a:ea typeface="Microsoft YaHei" panose="020B0503020204020204" pitchFamily="34" charset="-122"/>
              </a:rPr>
              <a:t>人次</a:t>
            </a:r>
          </a:p>
          <a:p>
            <a:pPr marL="0" algn="l" rtl="0" eaLnBrk="1" fontAlgn="b" latinLnBrk="0" hangingPunct="1">
              <a:spcBef>
                <a:spcPts val="0"/>
              </a:spcBef>
              <a:spcAft>
                <a:spcPts val="0"/>
              </a:spcAft>
            </a:pPr>
            <a:endParaRPr lang="en-US" altLang="zh-CN" sz="1000" dirty="0">
              <a:solidFill>
                <a:schemeClr val="tx1">
                  <a:lumMod val="50000"/>
                  <a:lumOff val="50000"/>
                </a:schemeClr>
              </a:solidFill>
              <a:latin typeface="Microsoft YaHei" panose="020B0503020204020204" pitchFamily="34" charset="-122"/>
              <a:ea typeface="Microsoft YaHei" panose="020B0503020204020204" pitchFamily="34" charset="-122"/>
            </a:endParaRPr>
          </a:p>
          <a:p>
            <a:pPr marL="0" algn="l" rtl="0" eaLnBrk="1" fontAlgn="b" latinLnBrk="0" hangingPunct="1">
              <a:spcBef>
                <a:spcPts val="0"/>
              </a:spcBef>
              <a:spcAft>
                <a:spcPts val="0"/>
              </a:spcAft>
            </a:pPr>
            <a:endParaRPr lang="en-US" altLang="zh-CN" sz="1000" dirty="0">
              <a:solidFill>
                <a:schemeClr val="tx1">
                  <a:lumMod val="50000"/>
                  <a:lumOff val="50000"/>
                </a:schemeClr>
              </a:solidFill>
              <a:latin typeface="Microsoft YaHei" panose="020B0503020204020204" pitchFamily="34" charset="-122"/>
              <a:ea typeface="Microsoft YaHei" panose="020B0503020204020204" pitchFamily="34" charset="-122"/>
            </a:endParaRPr>
          </a:p>
          <a:p>
            <a:pPr marL="0" indent="0">
              <a:lnSpc>
                <a:spcPct val="150000"/>
              </a:lnSpc>
              <a:buNone/>
            </a:pPr>
            <a:r>
              <a:rPr lang="zh-CN" altLang="en-US" sz="1600" b="1" dirty="0">
                <a:latin typeface="Microsoft YaHei" panose="020B0503020204020204" pitchFamily="34" charset="-122"/>
                <a:ea typeface="Microsoft YaHei" panose="020B0503020204020204" pitchFamily="34" charset="-122"/>
              </a:rPr>
              <a:t>展会期间来自</a:t>
            </a:r>
            <a:r>
              <a:rPr lang="en-US" altLang="zh-CN" sz="2400" b="1" dirty="0">
                <a:solidFill>
                  <a:srgbClr val="FF914D"/>
                </a:solidFill>
                <a:latin typeface="Microsoft YaHei" panose="020B0503020204020204" pitchFamily="34" charset="-122"/>
                <a:ea typeface="Microsoft YaHei" panose="020B0503020204020204" pitchFamily="34" charset="-122"/>
              </a:rPr>
              <a:t>30+</a:t>
            </a:r>
            <a:r>
              <a:rPr lang="zh-CN" altLang="en-US" sz="1600" b="1" dirty="0">
                <a:latin typeface="Microsoft YaHei" panose="020B0503020204020204" pitchFamily="34" charset="-122"/>
                <a:ea typeface="Microsoft YaHei" panose="020B0503020204020204" pitchFamily="34" charset="-122"/>
              </a:rPr>
              <a:t>国家及地区的海外观众</a:t>
            </a:r>
            <a:endParaRPr lang="en-US" altLang="zh-CN" sz="1600" b="1" dirty="0">
              <a:latin typeface="Microsoft YaHei" panose="020B0503020204020204" pitchFamily="34" charset="-122"/>
              <a:ea typeface="Microsoft YaHei" panose="020B0503020204020204" pitchFamily="34" charset="-122"/>
            </a:endParaRPr>
          </a:p>
          <a:p>
            <a:pPr marL="0" indent="0">
              <a:lnSpc>
                <a:spcPct val="150000"/>
              </a:lnSpc>
              <a:buNone/>
            </a:pPr>
            <a:r>
              <a:rPr lang="en-US" altLang="zh-CN" sz="1600" b="1" dirty="0">
                <a:latin typeface="Microsoft YaHei" panose="020B0503020204020204" pitchFamily="34" charset="-122"/>
                <a:ea typeface="Microsoft YaHei" panose="020B0503020204020204" pitchFamily="34" charset="-122"/>
              </a:rPr>
              <a:t>*</a:t>
            </a:r>
            <a:r>
              <a:rPr lang="zh-CN" altLang="en-US" sz="1600" b="1" dirty="0">
                <a:latin typeface="Microsoft YaHei" panose="020B0503020204020204" pitchFamily="34" charset="-122"/>
                <a:ea typeface="Microsoft YaHei" panose="020B0503020204020204" pitchFamily="34" charset="-122"/>
              </a:rPr>
              <a:t>其中东南亚买家及观众较</a:t>
            </a:r>
            <a:r>
              <a:rPr lang="en-US" altLang="zh-CN" sz="1600" b="1" dirty="0">
                <a:latin typeface="Microsoft YaHei" panose="020B0503020204020204" pitchFamily="34" charset="-122"/>
                <a:ea typeface="Microsoft YaHei" panose="020B0503020204020204" pitchFamily="34" charset="-122"/>
              </a:rPr>
              <a:t>20</a:t>
            </a:r>
            <a:r>
              <a:rPr lang="zh-CN" altLang="en-US" sz="1600" b="1" dirty="0">
                <a:latin typeface="Microsoft YaHei" panose="020B0503020204020204" pitchFamily="34" charset="-122"/>
                <a:ea typeface="Microsoft YaHei" panose="020B0503020204020204" pitchFamily="34" charset="-122"/>
              </a:rPr>
              <a:t>年增长</a:t>
            </a:r>
            <a:r>
              <a:rPr lang="en-US" altLang="zh-CN" sz="2400" b="1" dirty="0">
                <a:solidFill>
                  <a:srgbClr val="C00000"/>
                </a:solidFill>
                <a:latin typeface="Microsoft YaHei" panose="020B0503020204020204" pitchFamily="34" charset="-122"/>
                <a:ea typeface="Microsoft YaHei" panose="020B0503020204020204" pitchFamily="34" charset="-122"/>
              </a:rPr>
              <a:t>40%</a:t>
            </a:r>
          </a:p>
          <a:p>
            <a:pPr marL="0" indent="0">
              <a:lnSpc>
                <a:spcPct val="150000"/>
              </a:lnSpc>
              <a:buNone/>
            </a:pPr>
            <a:r>
              <a:rPr lang="zh-CN" altLang="en-US" sz="1600" b="1" dirty="0">
                <a:latin typeface="Microsoft YaHei" panose="020B0503020204020204" pitchFamily="34" charset="-122"/>
                <a:ea typeface="Microsoft YaHei" panose="020B0503020204020204" pitchFamily="34" charset="-122"/>
              </a:rPr>
              <a:t>排名前五的海外参观国家为：</a:t>
            </a:r>
            <a:r>
              <a:rPr lang="zh-CN" altLang="en-US" b="1" dirty="0">
                <a:solidFill>
                  <a:srgbClr val="FF914D"/>
                </a:solidFill>
                <a:latin typeface="Microsoft YaHei" panose="020B0503020204020204" pitchFamily="34" charset="-122"/>
                <a:ea typeface="Microsoft YaHei" panose="020B0503020204020204" pitchFamily="34" charset="-122"/>
              </a:rPr>
              <a:t>日本、新加坡、印度、越南、泰国</a:t>
            </a:r>
          </a:p>
        </p:txBody>
      </p:sp>
      <p:graphicFrame>
        <p:nvGraphicFramePr>
          <p:cNvPr id="17" name="图表 16">
            <a:extLst>
              <a:ext uri="{FF2B5EF4-FFF2-40B4-BE49-F238E27FC236}">
                <a16:creationId xmlns:a16="http://schemas.microsoft.com/office/drawing/2014/main" id="{404F3784-4893-4A99-E5B0-F7B931BC492C}"/>
              </a:ext>
            </a:extLst>
          </p:cNvPr>
          <p:cNvGraphicFramePr/>
          <p:nvPr>
            <p:extLst>
              <p:ext uri="{D42A27DB-BD31-4B8C-83A1-F6EECF244321}">
                <p14:modId xmlns:p14="http://schemas.microsoft.com/office/powerpoint/2010/main" val="1507705819"/>
              </p:ext>
            </p:extLst>
          </p:nvPr>
        </p:nvGraphicFramePr>
        <p:xfrm>
          <a:off x="5267214" y="774691"/>
          <a:ext cx="6503457" cy="3821541"/>
        </p:xfrm>
        <a:graphic>
          <a:graphicData uri="http://schemas.openxmlformats.org/drawingml/2006/chart">
            <c:chart xmlns:c="http://schemas.openxmlformats.org/drawingml/2006/chart" xmlns:r="http://schemas.openxmlformats.org/officeDocument/2006/relationships" r:id="rId3"/>
          </a:graphicData>
        </a:graphic>
      </p:graphicFrame>
      <p:pic>
        <p:nvPicPr>
          <p:cNvPr id="18" name="图片 17" descr="一群人站在街道上&#10;&#10;描述已自动生成">
            <a:extLst>
              <a:ext uri="{FF2B5EF4-FFF2-40B4-BE49-F238E27FC236}">
                <a16:creationId xmlns:a16="http://schemas.microsoft.com/office/drawing/2014/main" id="{A147607D-8C41-354F-4041-4749C893F4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498" y="4735440"/>
            <a:ext cx="2700000" cy="1800000"/>
          </a:xfrm>
          <a:prstGeom prst="rect">
            <a:avLst/>
          </a:prstGeom>
        </p:spPr>
      </p:pic>
      <p:pic>
        <p:nvPicPr>
          <p:cNvPr id="19" name="图片 18" descr="一群人正在聊天&#10;&#10;描述已自动生成">
            <a:extLst>
              <a:ext uri="{FF2B5EF4-FFF2-40B4-BE49-F238E27FC236}">
                <a16:creationId xmlns:a16="http://schemas.microsoft.com/office/drawing/2014/main" id="{82E63CEA-D73B-0B42-739A-A17C699FCA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9572" y="4735440"/>
            <a:ext cx="2700000" cy="1800000"/>
          </a:xfrm>
          <a:prstGeom prst="rect">
            <a:avLst/>
          </a:prstGeom>
        </p:spPr>
      </p:pic>
      <p:pic>
        <p:nvPicPr>
          <p:cNvPr id="20" name="图片 19" descr="一群人在交谈&#10;&#10;描述已自动生成">
            <a:extLst>
              <a:ext uri="{FF2B5EF4-FFF2-40B4-BE49-F238E27FC236}">
                <a16:creationId xmlns:a16="http://schemas.microsoft.com/office/drawing/2014/main" id="{068C2BF0-0EB6-3379-98E2-59B486D046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3646" y="4735440"/>
            <a:ext cx="2700000" cy="1800000"/>
          </a:xfrm>
          <a:prstGeom prst="rect">
            <a:avLst/>
          </a:prstGeom>
        </p:spPr>
      </p:pic>
      <p:pic>
        <p:nvPicPr>
          <p:cNvPr id="21" name="图片 20" descr="一群人站在门前&#10;&#10;描述已自动生成">
            <a:extLst>
              <a:ext uri="{FF2B5EF4-FFF2-40B4-BE49-F238E27FC236}">
                <a16:creationId xmlns:a16="http://schemas.microsoft.com/office/drawing/2014/main" id="{C1B90C9A-CAAF-4B62-F17E-2FF87808592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857720" y="4735440"/>
            <a:ext cx="2517882" cy="180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12192000" cy="710005"/>
            <a:chOff x="0" y="0"/>
            <a:chExt cx="24384000" cy="1420010"/>
          </a:xfrm>
        </p:grpSpPr>
        <p:sp>
          <p:nvSpPr>
            <p:cNvPr id="3" name="Freeform 3"/>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grpSp>
        <p:nvGrpSpPr>
          <p:cNvPr id="4" name="Group 4"/>
          <p:cNvGrpSpPr/>
          <p:nvPr/>
        </p:nvGrpSpPr>
        <p:grpSpPr>
          <a:xfrm>
            <a:off x="11559095" y="123546"/>
            <a:ext cx="459161" cy="459161"/>
            <a:chOff x="0" y="0"/>
            <a:chExt cx="918322" cy="918322"/>
          </a:xfrm>
        </p:grpSpPr>
        <p:sp>
          <p:nvSpPr>
            <p:cNvPr id="5" name="Freeform 5"/>
            <p:cNvSpPr/>
            <p:nvPr/>
          </p:nvSpPr>
          <p:spPr>
            <a:xfrm>
              <a:off x="0" y="0"/>
              <a:ext cx="918337" cy="918337"/>
            </a:xfrm>
            <a:custGeom>
              <a:avLst/>
              <a:gdLst/>
              <a:ahLst/>
              <a:cxnLst/>
              <a:rect l="l" t="t" r="r" b="b"/>
              <a:pathLst>
                <a:path w="918337" h="918337">
                  <a:moveTo>
                    <a:pt x="0" y="0"/>
                  </a:moveTo>
                  <a:lnTo>
                    <a:pt x="918337" y="0"/>
                  </a:lnTo>
                  <a:lnTo>
                    <a:pt x="918337" y="918337"/>
                  </a:lnTo>
                  <a:lnTo>
                    <a:pt x="0" y="918337"/>
                  </a:lnTo>
                  <a:close/>
                </a:path>
              </a:pathLst>
            </a:custGeom>
            <a:solidFill>
              <a:srgbClr val="FFFFFF"/>
            </a:solidFill>
          </p:spPr>
          <p:txBody>
            <a:bodyPr/>
            <a:lstStyle/>
            <a:p>
              <a:endParaRPr lang="en-US"/>
            </a:p>
          </p:txBody>
        </p:sp>
      </p:grpSp>
      <p:sp>
        <p:nvSpPr>
          <p:cNvPr id="6" name="TextBox 6"/>
          <p:cNvSpPr txBox="1"/>
          <p:nvPr/>
        </p:nvSpPr>
        <p:spPr>
          <a:xfrm>
            <a:off x="11628267" y="208450"/>
            <a:ext cx="396991" cy="264175"/>
          </a:xfrm>
          <a:prstGeom prst="rect">
            <a:avLst/>
          </a:prstGeom>
        </p:spPr>
        <p:txBody>
          <a:bodyPr lIns="0" tIns="0" rIns="0" bIns="0" rtlCol="0" anchor="t">
            <a:spAutoFit/>
          </a:bodyPr>
          <a:lstStyle/>
          <a:p>
            <a:pPr>
              <a:lnSpc>
                <a:spcPts val="2160"/>
              </a:lnSpc>
            </a:pPr>
            <a:r>
              <a:rPr lang="en-US">
                <a:solidFill>
                  <a:srgbClr val="014599"/>
                </a:solidFill>
                <a:latin typeface="Microsoft YaHei" panose="020B0503020204020204" pitchFamily="34" charset="-122"/>
                <a:ea typeface="Microsoft YaHei" panose="020B0503020204020204" pitchFamily="34" charset="-122"/>
              </a:rPr>
              <a:t>01</a:t>
            </a:r>
          </a:p>
        </p:txBody>
      </p:sp>
      <p:sp>
        <p:nvSpPr>
          <p:cNvPr id="7" name="TextBox 7"/>
          <p:cNvSpPr txBox="1"/>
          <p:nvPr/>
        </p:nvSpPr>
        <p:spPr>
          <a:xfrm>
            <a:off x="233083" y="170331"/>
            <a:ext cx="2470673" cy="419795"/>
          </a:xfrm>
          <a:prstGeom prst="rect">
            <a:avLst/>
          </a:prstGeom>
        </p:spPr>
        <p:txBody>
          <a:bodyPr lIns="0" tIns="0" rIns="0" bIns="0" rtlCol="0" anchor="t">
            <a:spAutoFit/>
          </a:bodyPr>
          <a:lstStyle/>
          <a:p>
            <a:pPr>
              <a:lnSpc>
                <a:spcPts val="3360"/>
              </a:lnSpc>
            </a:pPr>
            <a:r>
              <a:rPr lang="en-US" sz="2800">
                <a:solidFill>
                  <a:srgbClr val="FFFFFF"/>
                </a:solidFill>
                <a:latin typeface="Microsoft YaHei" panose="020B0503020204020204" pitchFamily="34" charset="-122"/>
                <a:ea typeface="Microsoft YaHei" panose="020B0503020204020204" pitchFamily="34" charset="-122"/>
              </a:rPr>
              <a:t>工作计划安排</a:t>
            </a:r>
          </a:p>
        </p:txBody>
      </p:sp>
      <p:sp>
        <p:nvSpPr>
          <p:cNvPr id="8" name="TextBox 8"/>
          <p:cNvSpPr txBox="1"/>
          <p:nvPr/>
        </p:nvSpPr>
        <p:spPr>
          <a:xfrm>
            <a:off x="2493902" y="388910"/>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WORK SCHEDULE</a:t>
            </a:r>
          </a:p>
        </p:txBody>
      </p:sp>
      <p:grpSp>
        <p:nvGrpSpPr>
          <p:cNvPr id="9" name="Group 9"/>
          <p:cNvGrpSpPr/>
          <p:nvPr/>
        </p:nvGrpSpPr>
        <p:grpSpPr>
          <a:xfrm>
            <a:off x="1" y="0"/>
            <a:ext cx="12192000" cy="710005"/>
            <a:chOff x="0" y="0"/>
            <a:chExt cx="24384000" cy="1420010"/>
          </a:xfrm>
        </p:grpSpPr>
        <p:sp>
          <p:nvSpPr>
            <p:cNvPr id="10" name="Freeform 10"/>
            <p:cNvSpPr/>
            <p:nvPr/>
          </p:nvSpPr>
          <p:spPr>
            <a:xfrm>
              <a:off x="0" y="0"/>
              <a:ext cx="24384000" cy="1419987"/>
            </a:xfrm>
            <a:custGeom>
              <a:avLst/>
              <a:gdLst/>
              <a:ahLst/>
              <a:cxnLst/>
              <a:rect l="l" t="t" r="r" b="b"/>
              <a:pathLst>
                <a:path w="24384000" h="1419987">
                  <a:moveTo>
                    <a:pt x="0" y="0"/>
                  </a:moveTo>
                  <a:lnTo>
                    <a:pt x="24384000" y="0"/>
                  </a:lnTo>
                  <a:lnTo>
                    <a:pt x="24384000" y="1419987"/>
                  </a:lnTo>
                  <a:lnTo>
                    <a:pt x="0" y="1419987"/>
                  </a:lnTo>
                  <a:close/>
                </a:path>
              </a:pathLst>
            </a:custGeom>
            <a:solidFill>
              <a:srgbClr val="00295B"/>
            </a:solidFill>
          </p:spPr>
          <p:txBody>
            <a:bodyPr/>
            <a:lstStyle/>
            <a:p>
              <a:endParaRPr lang="en-US"/>
            </a:p>
          </p:txBody>
        </p:sp>
      </p:grpSp>
      <p:sp>
        <p:nvSpPr>
          <p:cNvPr id="11" name="AutoShape 11"/>
          <p:cNvSpPr/>
          <p:nvPr/>
        </p:nvSpPr>
        <p:spPr>
          <a:xfrm flipH="1">
            <a:off x="475498" y="-58940"/>
            <a:ext cx="4658" cy="768945"/>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TextBox 12"/>
          <p:cNvSpPr txBox="1"/>
          <p:nvPr/>
        </p:nvSpPr>
        <p:spPr>
          <a:xfrm>
            <a:off x="848147" y="170331"/>
            <a:ext cx="3980885" cy="419795"/>
          </a:xfrm>
          <a:prstGeom prst="rect">
            <a:avLst/>
          </a:prstGeom>
        </p:spPr>
        <p:txBody>
          <a:bodyPr lIns="0" tIns="0" rIns="0" bIns="0" rtlCol="0" anchor="t">
            <a:spAutoFit/>
          </a:bodyPr>
          <a:lstStyle/>
          <a:p>
            <a:pPr>
              <a:lnSpc>
                <a:spcPts val="3360"/>
              </a:lnSpc>
            </a:pPr>
            <a:r>
              <a:rPr lang="en-US" sz="2800" b="1" dirty="0">
                <a:solidFill>
                  <a:srgbClr val="FFFFFF"/>
                </a:solidFill>
                <a:latin typeface="Microsoft YaHei" panose="020B0503020204020204" pitchFamily="34" charset="-122"/>
                <a:ea typeface="Microsoft YaHei" panose="020B0503020204020204" pitchFamily="34" charset="-122"/>
              </a:rPr>
              <a:t>观众回顾</a:t>
            </a:r>
          </a:p>
        </p:txBody>
      </p:sp>
      <p:sp>
        <p:nvSpPr>
          <p:cNvPr id="13" name="TextBox 13"/>
          <p:cNvSpPr txBox="1"/>
          <p:nvPr/>
        </p:nvSpPr>
        <p:spPr>
          <a:xfrm>
            <a:off x="2602107" y="383055"/>
            <a:ext cx="1699790" cy="166712"/>
          </a:xfrm>
          <a:prstGeom prst="rect">
            <a:avLst/>
          </a:prstGeom>
        </p:spPr>
        <p:txBody>
          <a:bodyPr lIns="0" tIns="0" rIns="0" bIns="0" rtlCol="0" anchor="t">
            <a:spAutoFit/>
          </a:bodyPr>
          <a:lstStyle/>
          <a:p>
            <a:pPr>
              <a:lnSpc>
                <a:spcPts val="1320"/>
              </a:lnSpc>
            </a:pPr>
            <a:r>
              <a:rPr lang="en-US" sz="1100">
                <a:solidFill>
                  <a:srgbClr val="FFFFFF"/>
                </a:solidFill>
                <a:latin typeface="Microsoft YaHei" panose="020B0503020204020204" pitchFamily="34" charset="-122"/>
                <a:ea typeface="Microsoft YaHei" panose="020B0503020204020204" pitchFamily="34" charset="-122"/>
              </a:rPr>
              <a:t>Visitors Profile</a:t>
            </a:r>
          </a:p>
        </p:txBody>
      </p:sp>
      <p:sp>
        <p:nvSpPr>
          <p:cNvPr id="14" name="Freeform 14"/>
          <p:cNvSpPr/>
          <p:nvPr/>
        </p:nvSpPr>
        <p:spPr>
          <a:xfrm>
            <a:off x="10328594" y="88269"/>
            <a:ext cx="1831616" cy="507511"/>
          </a:xfrm>
          <a:custGeom>
            <a:avLst/>
            <a:gdLst/>
            <a:ahLst/>
            <a:cxnLst/>
            <a:rect l="l" t="t" r="r" b="b"/>
            <a:pathLst>
              <a:path w="2747424" h="761266">
                <a:moveTo>
                  <a:pt x="0" y="0"/>
                </a:moveTo>
                <a:lnTo>
                  <a:pt x="2747425" y="0"/>
                </a:lnTo>
                <a:lnTo>
                  <a:pt x="2747425" y="761266"/>
                </a:lnTo>
                <a:lnTo>
                  <a:pt x="0" y="76126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5" name="副标题 2">
            <a:extLst>
              <a:ext uri="{FF2B5EF4-FFF2-40B4-BE49-F238E27FC236}">
                <a16:creationId xmlns:a16="http://schemas.microsoft.com/office/drawing/2014/main" id="{3B0AF032-A7B7-5C5B-88B6-EB055339A990}"/>
              </a:ext>
            </a:extLst>
          </p:cNvPr>
          <p:cNvSpPr txBox="1"/>
          <p:nvPr/>
        </p:nvSpPr>
        <p:spPr>
          <a:xfrm>
            <a:off x="5552289" y="5205772"/>
            <a:ext cx="1656185" cy="311460"/>
          </a:xfrm>
          <a:prstGeom prst="rect">
            <a:avLst/>
          </a:prstGeom>
          <a:ln>
            <a:solidFill>
              <a:schemeClr val="bg1"/>
            </a:solidFill>
          </a:ln>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600" dirty="0">
                <a:solidFill>
                  <a:prstClr val="white"/>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汇报：张三</a:t>
            </a:r>
          </a:p>
        </p:txBody>
      </p:sp>
      <p:sp>
        <p:nvSpPr>
          <p:cNvPr id="16" name="Freeform 6">
            <a:extLst>
              <a:ext uri="{FF2B5EF4-FFF2-40B4-BE49-F238E27FC236}">
                <a16:creationId xmlns:a16="http://schemas.microsoft.com/office/drawing/2014/main" id="{2FF31828-DEB5-6D9D-2A43-7DB395F9F9D5}"/>
              </a:ext>
            </a:extLst>
          </p:cNvPr>
          <p:cNvSpPr/>
          <p:nvPr/>
        </p:nvSpPr>
        <p:spPr bwMode="auto">
          <a:xfrm>
            <a:off x="5770398" y="1958392"/>
            <a:ext cx="653720" cy="4899607"/>
          </a:xfrm>
          <a:custGeom>
            <a:avLst/>
            <a:gdLst>
              <a:gd name="T0" fmla="*/ 182 w 260"/>
              <a:gd name="T1" fmla="*/ 130 h 1902"/>
              <a:gd name="T2" fmla="*/ 182 w 260"/>
              <a:gd name="T3" fmla="*/ 1902 h 1902"/>
              <a:gd name="T4" fmla="*/ 75 w 260"/>
              <a:gd name="T5" fmla="*/ 1902 h 1902"/>
              <a:gd name="T6" fmla="*/ 75 w 260"/>
              <a:gd name="T7" fmla="*/ 130 h 1902"/>
              <a:gd name="T8" fmla="*/ 0 w 260"/>
              <a:gd name="T9" fmla="*/ 130 h 1902"/>
              <a:gd name="T10" fmla="*/ 130 w 260"/>
              <a:gd name="T11" fmla="*/ 0 h 1902"/>
              <a:gd name="T12" fmla="*/ 260 w 260"/>
              <a:gd name="T13" fmla="*/ 130 h 1902"/>
              <a:gd name="T14" fmla="*/ 182 w 260"/>
              <a:gd name="T15" fmla="*/ 130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902">
                <a:moveTo>
                  <a:pt x="182" y="130"/>
                </a:moveTo>
                <a:lnTo>
                  <a:pt x="182" y="1902"/>
                </a:lnTo>
                <a:lnTo>
                  <a:pt x="75" y="1902"/>
                </a:lnTo>
                <a:lnTo>
                  <a:pt x="75" y="130"/>
                </a:lnTo>
                <a:lnTo>
                  <a:pt x="0" y="130"/>
                </a:lnTo>
                <a:lnTo>
                  <a:pt x="130" y="0"/>
                </a:lnTo>
                <a:lnTo>
                  <a:pt x="260" y="130"/>
                </a:lnTo>
                <a:lnTo>
                  <a:pt x="182" y="13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7" name="Freeform 8">
            <a:extLst>
              <a:ext uri="{FF2B5EF4-FFF2-40B4-BE49-F238E27FC236}">
                <a16:creationId xmlns:a16="http://schemas.microsoft.com/office/drawing/2014/main" id="{0A35150A-1B7A-24E5-6558-13177463F508}"/>
              </a:ext>
            </a:extLst>
          </p:cNvPr>
          <p:cNvSpPr/>
          <p:nvPr/>
        </p:nvSpPr>
        <p:spPr bwMode="auto">
          <a:xfrm>
            <a:off x="4053125" y="3999230"/>
            <a:ext cx="2695339" cy="2858770"/>
          </a:xfrm>
          <a:custGeom>
            <a:avLst/>
            <a:gdLst>
              <a:gd name="T0" fmla="*/ 225 w 454"/>
              <a:gd name="T1" fmla="*/ 35 h 481"/>
              <a:gd name="T2" fmla="*/ 55 w 454"/>
              <a:gd name="T3" fmla="*/ 35 h 481"/>
              <a:gd name="T4" fmla="*/ 55 w 454"/>
              <a:gd name="T5" fmla="*/ 0 h 481"/>
              <a:gd name="T6" fmla="*/ 0 w 454"/>
              <a:gd name="T7" fmla="*/ 55 h 481"/>
              <a:gd name="T8" fmla="*/ 55 w 454"/>
              <a:gd name="T9" fmla="*/ 110 h 481"/>
              <a:gd name="T10" fmla="*/ 55 w 454"/>
              <a:gd name="T11" fmla="*/ 80 h 481"/>
              <a:gd name="T12" fmla="*/ 224 w 454"/>
              <a:gd name="T13" fmla="*/ 80 h 481"/>
              <a:gd name="T14" fmla="*/ 409 w 454"/>
              <a:gd name="T15" fmla="*/ 277 h 481"/>
              <a:gd name="T16" fmla="*/ 409 w 454"/>
              <a:gd name="T17" fmla="*/ 481 h 481"/>
              <a:gd name="T18" fmla="*/ 454 w 454"/>
              <a:gd name="T19" fmla="*/ 481 h 481"/>
              <a:gd name="T20" fmla="*/ 454 w 454"/>
              <a:gd name="T21" fmla="*/ 277 h 481"/>
              <a:gd name="T22" fmla="*/ 225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5" y="35"/>
                </a:moveTo>
                <a:cubicBezTo>
                  <a:pt x="55" y="35"/>
                  <a:pt x="55" y="35"/>
                  <a:pt x="55" y="35"/>
                </a:cubicBezTo>
                <a:cubicBezTo>
                  <a:pt x="55" y="0"/>
                  <a:pt x="55" y="0"/>
                  <a:pt x="55" y="0"/>
                </a:cubicBezTo>
                <a:cubicBezTo>
                  <a:pt x="0" y="55"/>
                  <a:pt x="0" y="55"/>
                  <a:pt x="0" y="55"/>
                </a:cubicBezTo>
                <a:cubicBezTo>
                  <a:pt x="55" y="110"/>
                  <a:pt x="55" y="110"/>
                  <a:pt x="55" y="110"/>
                </a:cubicBezTo>
                <a:cubicBezTo>
                  <a:pt x="55" y="80"/>
                  <a:pt x="55" y="80"/>
                  <a:pt x="55" y="80"/>
                </a:cubicBezTo>
                <a:cubicBezTo>
                  <a:pt x="224" y="80"/>
                  <a:pt x="224" y="80"/>
                  <a:pt x="224" y="80"/>
                </a:cubicBezTo>
                <a:cubicBezTo>
                  <a:pt x="340" y="80"/>
                  <a:pt x="409" y="168"/>
                  <a:pt x="409" y="277"/>
                </a:cubicBezTo>
                <a:cubicBezTo>
                  <a:pt x="409" y="481"/>
                  <a:pt x="409" y="481"/>
                  <a:pt x="409" y="481"/>
                </a:cubicBezTo>
                <a:cubicBezTo>
                  <a:pt x="454" y="481"/>
                  <a:pt x="454" y="481"/>
                  <a:pt x="454" y="481"/>
                </a:cubicBezTo>
                <a:cubicBezTo>
                  <a:pt x="454" y="277"/>
                  <a:pt x="454" y="277"/>
                  <a:pt x="454" y="277"/>
                </a:cubicBezTo>
                <a:cubicBezTo>
                  <a:pt x="454" y="145"/>
                  <a:pt x="363" y="35"/>
                  <a:pt x="225" y="35"/>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dirty="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8" name="Oval 9">
            <a:extLst>
              <a:ext uri="{FF2B5EF4-FFF2-40B4-BE49-F238E27FC236}">
                <a16:creationId xmlns:a16="http://schemas.microsoft.com/office/drawing/2014/main" id="{0E913AE7-22F4-1A6B-9C87-FFAA87AD50B3}"/>
              </a:ext>
            </a:extLst>
          </p:cNvPr>
          <p:cNvSpPr>
            <a:spLocks noChangeArrowheads="1"/>
          </p:cNvSpPr>
          <p:nvPr/>
        </p:nvSpPr>
        <p:spPr bwMode="auto">
          <a:xfrm>
            <a:off x="4450386" y="2780929"/>
            <a:ext cx="980581" cy="978067"/>
          </a:xfrm>
          <a:prstGeom prst="ellipse">
            <a:avLst/>
          </a:prstGeom>
          <a:solidFill>
            <a:schemeClr val="bg1">
              <a:lumMod val="75000"/>
            </a:schemeClr>
          </a:solidFill>
          <a:ln>
            <a:noFill/>
          </a:ln>
        </p:spPr>
        <p:txBody>
          <a:bodyPr vert="horz" wrap="none" lIns="0" tIns="45720" rIns="0" bIns="45720" numCol="1" anchor="ctr" anchorCtr="0" compatLnSpc="1"/>
          <a:lstStyle/>
          <a:p>
            <a:pPr algn="ctr"/>
            <a:r>
              <a:rPr lang="zh-CN" altLang="en-US" sz="1600" b="1" dirty="0">
                <a:solidFill>
                  <a:prstClr val="white"/>
                </a:solidFill>
                <a:latin typeface="Microsoft YaHei" panose="020B0503020204020204" pitchFamily="34" charset="-122"/>
                <a:ea typeface="Microsoft YaHei" panose="020B0503020204020204" pitchFamily="34" charset="-122"/>
                <a:sym typeface="思源黑体 CN Medium" panose="020B0600000000000000" pitchFamily="34" charset="-122"/>
              </a:rPr>
              <a:t>业务</a:t>
            </a:r>
          </a:p>
        </p:txBody>
      </p:sp>
      <p:sp>
        <p:nvSpPr>
          <p:cNvPr id="19" name="Oval 10">
            <a:extLst>
              <a:ext uri="{FF2B5EF4-FFF2-40B4-BE49-F238E27FC236}">
                <a16:creationId xmlns:a16="http://schemas.microsoft.com/office/drawing/2014/main" id="{7521CFB5-A880-329E-CA81-B7E9ABFD34D2}"/>
              </a:ext>
            </a:extLst>
          </p:cNvPr>
          <p:cNvSpPr>
            <a:spLocks noChangeArrowheads="1"/>
          </p:cNvSpPr>
          <p:nvPr/>
        </p:nvSpPr>
        <p:spPr bwMode="auto">
          <a:xfrm>
            <a:off x="6756008" y="2780929"/>
            <a:ext cx="985609" cy="978067"/>
          </a:xfrm>
          <a:prstGeom prst="ellipse">
            <a:avLst/>
          </a:prstGeom>
          <a:solidFill>
            <a:srgbClr val="00295B"/>
          </a:solidFill>
          <a:ln>
            <a:noFill/>
          </a:ln>
        </p:spPr>
        <p:txBody>
          <a:bodyPr vert="horz" wrap="none" lIns="0" tIns="45720" rIns="0" bIns="45720" numCol="1" anchor="ctr" anchorCtr="0" compatLnSpc="1"/>
          <a:lstStyle/>
          <a:p>
            <a:pPr algn="ctr"/>
            <a:r>
              <a:rPr lang="zh-CN" altLang="en-US" sz="1600" b="1" dirty="0">
                <a:solidFill>
                  <a:prstClr val="white"/>
                </a:solidFill>
                <a:latin typeface="Microsoft YaHei" panose="020B0503020204020204" pitchFamily="34" charset="-122"/>
                <a:ea typeface="Microsoft YaHei" panose="020B0503020204020204" pitchFamily="34" charset="-122"/>
                <a:sym typeface="思源黑体 CN Medium" panose="020B0600000000000000" pitchFamily="34" charset="-122"/>
              </a:rPr>
              <a:t>职能</a:t>
            </a:r>
          </a:p>
        </p:txBody>
      </p:sp>
      <p:sp>
        <p:nvSpPr>
          <p:cNvPr id="20" name="TextBox 15">
            <a:extLst>
              <a:ext uri="{FF2B5EF4-FFF2-40B4-BE49-F238E27FC236}">
                <a16:creationId xmlns:a16="http://schemas.microsoft.com/office/drawing/2014/main" id="{9A4DECF5-36A1-1D2D-CC16-5CED58FBE0CE}"/>
              </a:ext>
            </a:extLst>
          </p:cNvPr>
          <p:cNvSpPr txBox="1"/>
          <p:nvPr/>
        </p:nvSpPr>
        <p:spPr>
          <a:xfrm>
            <a:off x="644461" y="949221"/>
            <a:ext cx="2059295" cy="608243"/>
          </a:xfrm>
          <a:prstGeom prst="rect">
            <a:avLst/>
          </a:prstGeom>
          <a:noFill/>
        </p:spPr>
        <p:txBody>
          <a:bodyPr wrap="square" tIns="0" bIns="0" rtlCol="0" anchor="t">
            <a:spAutoFit/>
          </a:bodyPr>
          <a:lstStyle/>
          <a:p>
            <a:pPr>
              <a:lnSpc>
                <a:spcPct val="150000"/>
              </a:lnSpc>
            </a:pPr>
            <a:r>
              <a:rPr lang="zh-CN" altLang="en-US" sz="1400" b="1" dirty="0">
                <a:latin typeface="Microsoft YaHei" panose="020B0503020204020204" pitchFamily="34" charset="-122"/>
                <a:ea typeface="Microsoft YaHei" panose="020B0503020204020204" pitchFamily="34" charset="-122"/>
              </a:rPr>
              <a:t>业务性质</a:t>
            </a:r>
            <a:endParaRPr lang="en-US" altLang="zh-CN" sz="1400" b="1" dirty="0">
              <a:latin typeface="Microsoft YaHei" panose="020B0503020204020204" pitchFamily="34" charset="-122"/>
              <a:ea typeface="Microsoft YaHei" panose="020B0503020204020204" pitchFamily="34" charset="-122"/>
            </a:endParaRPr>
          </a:p>
          <a:p>
            <a:pPr>
              <a:lnSpc>
                <a:spcPct val="150000"/>
              </a:lnSpc>
            </a:pPr>
            <a:r>
              <a:rPr lang="en-US" sz="1400" b="1" i="1" dirty="0">
                <a:latin typeface="Microsoft YaHei" panose="020B0503020204020204" pitchFamily="34" charset="-122"/>
                <a:ea typeface="Microsoft YaHei" panose="020B0503020204020204" pitchFamily="34" charset="-122"/>
              </a:rPr>
              <a:t>Business Nature</a:t>
            </a:r>
            <a:endParaRPr lang="zh-CN" altLang="en-US" sz="1100" dirty="0">
              <a:latin typeface="Microsoft YaHei" panose="020B0503020204020204" pitchFamily="34" charset="-122"/>
              <a:ea typeface="Microsoft YaHei" panose="020B0503020204020204" pitchFamily="34" charset="-122"/>
              <a:cs typeface="华文黑体" pitchFamily="2" charset="-122"/>
              <a:sym typeface="思源黑体 CN Medium" panose="020B0600000000000000" pitchFamily="34" charset="-122"/>
            </a:endParaRPr>
          </a:p>
        </p:txBody>
      </p:sp>
      <p:sp>
        <p:nvSpPr>
          <p:cNvPr id="21" name="Freeform 7">
            <a:extLst>
              <a:ext uri="{FF2B5EF4-FFF2-40B4-BE49-F238E27FC236}">
                <a16:creationId xmlns:a16="http://schemas.microsoft.com/office/drawing/2014/main" id="{1F0D0392-887E-09B1-F053-B3EBE304D46B}"/>
              </a:ext>
            </a:extLst>
          </p:cNvPr>
          <p:cNvSpPr/>
          <p:nvPr/>
        </p:nvSpPr>
        <p:spPr bwMode="auto">
          <a:xfrm>
            <a:off x="5443539" y="3999230"/>
            <a:ext cx="2695339" cy="2858770"/>
          </a:xfrm>
          <a:custGeom>
            <a:avLst/>
            <a:gdLst>
              <a:gd name="T0" fmla="*/ 229 w 454"/>
              <a:gd name="T1" fmla="*/ 35 h 481"/>
              <a:gd name="T2" fmla="*/ 399 w 454"/>
              <a:gd name="T3" fmla="*/ 35 h 481"/>
              <a:gd name="T4" fmla="*/ 399 w 454"/>
              <a:gd name="T5" fmla="*/ 0 h 481"/>
              <a:gd name="T6" fmla="*/ 454 w 454"/>
              <a:gd name="T7" fmla="*/ 55 h 481"/>
              <a:gd name="T8" fmla="*/ 399 w 454"/>
              <a:gd name="T9" fmla="*/ 110 h 481"/>
              <a:gd name="T10" fmla="*/ 399 w 454"/>
              <a:gd name="T11" fmla="*/ 80 h 481"/>
              <a:gd name="T12" fmla="*/ 230 w 454"/>
              <a:gd name="T13" fmla="*/ 80 h 481"/>
              <a:gd name="T14" fmla="*/ 45 w 454"/>
              <a:gd name="T15" fmla="*/ 277 h 481"/>
              <a:gd name="T16" fmla="*/ 45 w 454"/>
              <a:gd name="T17" fmla="*/ 481 h 481"/>
              <a:gd name="T18" fmla="*/ 0 w 454"/>
              <a:gd name="T19" fmla="*/ 481 h 481"/>
              <a:gd name="T20" fmla="*/ 0 w 454"/>
              <a:gd name="T21" fmla="*/ 277 h 481"/>
              <a:gd name="T22" fmla="*/ 229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9" y="35"/>
                </a:moveTo>
                <a:cubicBezTo>
                  <a:pt x="399" y="35"/>
                  <a:pt x="399" y="35"/>
                  <a:pt x="399" y="35"/>
                </a:cubicBezTo>
                <a:cubicBezTo>
                  <a:pt x="399" y="0"/>
                  <a:pt x="399" y="0"/>
                  <a:pt x="399" y="0"/>
                </a:cubicBezTo>
                <a:cubicBezTo>
                  <a:pt x="454" y="55"/>
                  <a:pt x="454" y="55"/>
                  <a:pt x="454" y="55"/>
                </a:cubicBezTo>
                <a:cubicBezTo>
                  <a:pt x="399" y="110"/>
                  <a:pt x="399" y="110"/>
                  <a:pt x="399" y="110"/>
                </a:cubicBezTo>
                <a:cubicBezTo>
                  <a:pt x="399" y="80"/>
                  <a:pt x="399" y="80"/>
                  <a:pt x="399" y="80"/>
                </a:cubicBezTo>
                <a:cubicBezTo>
                  <a:pt x="230" y="80"/>
                  <a:pt x="230" y="80"/>
                  <a:pt x="230" y="80"/>
                </a:cubicBezTo>
                <a:cubicBezTo>
                  <a:pt x="114" y="80"/>
                  <a:pt x="45" y="168"/>
                  <a:pt x="45" y="277"/>
                </a:cubicBezTo>
                <a:cubicBezTo>
                  <a:pt x="45" y="481"/>
                  <a:pt x="45" y="481"/>
                  <a:pt x="45" y="481"/>
                </a:cubicBezTo>
                <a:cubicBezTo>
                  <a:pt x="0" y="481"/>
                  <a:pt x="0" y="481"/>
                  <a:pt x="0" y="481"/>
                </a:cubicBezTo>
                <a:cubicBezTo>
                  <a:pt x="0" y="277"/>
                  <a:pt x="0" y="277"/>
                  <a:pt x="0" y="277"/>
                </a:cubicBezTo>
                <a:cubicBezTo>
                  <a:pt x="0" y="145"/>
                  <a:pt x="90" y="35"/>
                  <a:pt x="229" y="35"/>
                </a:cubicBezTo>
                <a:close/>
              </a:path>
            </a:pathLst>
          </a:custGeom>
          <a:solidFill>
            <a:srgbClr val="00295B"/>
          </a:solidFill>
          <a:ln>
            <a:noFill/>
          </a:ln>
        </p:spPr>
        <p:txBody>
          <a:bodyPr vert="horz" wrap="square" lIns="91440" tIns="45720" rIns="91440" bIns="45720" numCol="1" anchor="t" anchorCtr="0" compatLnSpc="1"/>
          <a:lstStyle/>
          <a:p>
            <a:endParaRPr lang="zh-CN" altLang="en-US" dirty="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aphicFrame>
        <p:nvGraphicFramePr>
          <p:cNvPr id="22" name="图表 21">
            <a:extLst>
              <a:ext uri="{FF2B5EF4-FFF2-40B4-BE49-F238E27FC236}">
                <a16:creationId xmlns:a16="http://schemas.microsoft.com/office/drawing/2014/main" id="{2BB16B51-8A36-DBF2-D80B-B4120A03CAF8}"/>
              </a:ext>
            </a:extLst>
          </p:cNvPr>
          <p:cNvGraphicFramePr/>
          <p:nvPr>
            <p:extLst>
              <p:ext uri="{D42A27DB-BD31-4B8C-83A1-F6EECF244321}">
                <p14:modId xmlns:p14="http://schemas.microsoft.com/office/powerpoint/2010/main" val="441026324"/>
              </p:ext>
            </p:extLst>
          </p:nvPr>
        </p:nvGraphicFramePr>
        <p:xfrm>
          <a:off x="347119" y="4158925"/>
          <a:ext cx="3674931" cy="2688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表格 22">
            <a:extLst>
              <a:ext uri="{FF2B5EF4-FFF2-40B4-BE49-F238E27FC236}">
                <a16:creationId xmlns:a16="http://schemas.microsoft.com/office/drawing/2014/main" id="{8B0695A2-151F-C71B-7A5A-21C8B80BEDF7}"/>
              </a:ext>
            </a:extLst>
          </p:cNvPr>
          <p:cNvGraphicFramePr>
            <a:graphicFrameLocks noGrp="1"/>
          </p:cNvGraphicFramePr>
          <p:nvPr>
            <p:extLst>
              <p:ext uri="{D42A27DB-BD31-4B8C-83A1-F6EECF244321}">
                <p14:modId xmlns:p14="http://schemas.microsoft.com/office/powerpoint/2010/main" val="4009450742"/>
              </p:ext>
            </p:extLst>
          </p:nvPr>
        </p:nvGraphicFramePr>
        <p:xfrm>
          <a:off x="596626" y="1702153"/>
          <a:ext cx="3156224" cy="2203095"/>
        </p:xfrm>
        <a:graphic>
          <a:graphicData uri="http://schemas.openxmlformats.org/drawingml/2006/table">
            <a:tbl>
              <a:tblPr>
                <a:tableStyleId>{5FD0F851-EC5A-4D38-B0AD-8093EC10F338}</a:tableStyleId>
              </a:tblPr>
              <a:tblGrid>
                <a:gridCol w="2140810">
                  <a:extLst>
                    <a:ext uri="{9D8B030D-6E8A-4147-A177-3AD203B41FA5}">
                      <a16:colId xmlns:a16="http://schemas.microsoft.com/office/drawing/2014/main" val="3114992933"/>
                    </a:ext>
                  </a:extLst>
                </a:gridCol>
                <a:gridCol w="1015414">
                  <a:extLst>
                    <a:ext uri="{9D8B030D-6E8A-4147-A177-3AD203B41FA5}">
                      <a16:colId xmlns:a16="http://schemas.microsoft.com/office/drawing/2014/main" val="2101041568"/>
                    </a:ext>
                  </a:extLst>
                </a:gridCol>
              </a:tblGrid>
              <a:tr h="219829">
                <a:tc>
                  <a:txBody>
                    <a:bodyPr/>
                    <a:lstStyle/>
                    <a:p>
                      <a:pPr algn="l" fontAlgn="ctr"/>
                      <a:r>
                        <a:rPr lang="zh-CN" altLang="en-US" sz="1100" b="0" i="0" u="none" strike="noStrike">
                          <a:effectLst/>
                          <a:latin typeface="Microsoft YaHei" panose="020B0503020204020204" pitchFamily="34" charset="-122"/>
                          <a:ea typeface="Microsoft YaHei" panose="020B0503020204020204" pitchFamily="34" charset="-122"/>
                        </a:rPr>
                        <a:t>进出口贸易商</a:t>
                      </a:r>
                    </a:p>
                  </a:txBody>
                  <a:tcPr marL="9525" marR="9525" marT="9525" marB="0" anchor="ctr"/>
                </a:tc>
                <a:tc>
                  <a:txBody>
                    <a:bodyPr/>
                    <a:lstStyle/>
                    <a:p>
                      <a:pPr algn="r" fontAlgn="ctr"/>
                      <a:r>
                        <a:rPr lang="en-US" sz="1100" b="0" i="0" u="none" strike="noStrike">
                          <a:effectLst/>
                          <a:latin typeface="Microsoft YaHei" panose="020B0503020204020204" pitchFamily="34" charset="-122"/>
                          <a:ea typeface="Microsoft YaHei" panose="020B0503020204020204" pitchFamily="34" charset="-122"/>
                        </a:rPr>
                        <a:t>20%</a:t>
                      </a:r>
                    </a:p>
                  </a:txBody>
                  <a:tcPr marL="9525" marR="9525" marT="9525" marB="0" anchor="ctr"/>
                </a:tc>
                <a:extLst>
                  <a:ext uri="{0D108BD9-81ED-4DB2-BD59-A6C34878D82A}">
                    <a16:rowId xmlns:a16="http://schemas.microsoft.com/office/drawing/2014/main" val="3208686089"/>
                  </a:ext>
                </a:extLst>
              </a:tr>
              <a:tr h="219829">
                <a:tc>
                  <a:txBody>
                    <a:bodyPr/>
                    <a:lstStyle/>
                    <a:p>
                      <a:pPr algn="l" fontAlgn="ctr"/>
                      <a:r>
                        <a:rPr lang="zh-CN" altLang="en-US" sz="1100" b="0" i="0" u="none" strike="noStrike">
                          <a:effectLst/>
                          <a:latin typeface="Microsoft YaHei" panose="020B0503020204020204" pitchFamily="34" charset="-122"/>
                          <a:ea typeface="Microsoft YaHei" panose="020B0503020204020204" pitchFamily="34" charset="-122"/>
                        </a:rPr>
                        <a:t>工程商</a:t>
                      </a:r>
                    </a:p>
                  </a:txBody>
                  <a:tcPr marL="9525" marR="9525" marT="9525" marB="0" anchor="ctr"/>
                </a:tc>
                <a:tc>
                  <a:txBody>
                    <a:bodyPr/>
                    <a:lstStyle/>
                    <a:p>
                      <a:pPr algn="r" fontAlgn="ctr"/>
                      <a:r>
                        <a:rPr lang="en-US" sz="1100" b="0" i="0" u="none" strike="noStrike" dirty="0">
                          <a:effectLst/>
                          <a:latin typeface="Microsoft YaHei" panose="020B0503020204020204" pitchFamily="34" charset="-122"/>
                          <a:ea typeface="Microsoft YaHei" panose="020B0503020204020204" pitchFamily="34" charset="-122"/>
                        </a:rPr>
                        <a:t>19%</a:t>
                      </a:r>
                    </a:p>
                  </a:txBody>
                  <a:tcPr marL="9525" marR="9525" marT="9525" marB="0" anchor="ctr"/>
                </a:tc>
                <a:extLst>
                  <a:ext uri="{0D108BD9-81ED-4DB2-BD59-A6C34878D82A}">
                    <a16:rowId xmlns:a16="http://schemas.microsoft.com/office/drawing/2014/main" val="680019685"/>
                  </a:ext>
                </a:extLst>
              </a:tr>
              <a:tr h="219829">
                <a:tc>
                  <a:txBody>
                    <a:bodyPr/>
                    <a:lstStyle/>
                    <a:p>
                      <a:pPr algn="l" fontAlgn="ctr"/>
                      <a:r>
                        <a:rPr lang="zh-CN" altLang="en-US" sz="1100" b="0" i="0" u="none" strike="noStrike" dirty="0">
                          <a:effectLst/>
                          <a:latin typeface="Microsoft YaHei" panose="020B0503020204020204" pitchFamily="34" charset="-122"/>
                          <a:ea typeface="Microsoft YaHei" panose="020B0503020204020204" pitchFamily="34" charset="-122"/>
                        </a:rPr>
                        <a:t>建筑师</a:t>
                      </a:r>
                      <a:r>
                        <a:rPr lang="en-US" altLang="zh-CN" sz="1100" b="0" i="0" u="none" strike="noStrike" dirty="0">
                          <a:effectLst/>
                          <a:latin typeface="Microsoft YaHei" panose="020B0503020204020204" pitchFamily="34" charset="-122"/>
                          <a:ea typeface="Microsoft YaHei" panose="020B0503020204020204" pitchFamily="34" charset="-122"/>
                        </a:rPr>
                        <a:t>/</a:t>
                      </a:r>
                      <a:r>
                        <a:rPr lang="zh-CN" altLang="en-US" sz="1100" b="0" i="0" u="none" strike="noStrike" dirty="0">
                          <a:effectLst/>
                          <a:latin typeface="Microsoft YaHei" panose="020B0503020204020204" pitchFamily="34" charset="-122"/>
                          <a:ea typeface="Microsoft YaHei" panose="020B0503020204020204" pitchFamily="34" charset="-122"/>
                        </a:rPr>
                        <a:t>设计师</a:t>
                      </a:r>
                    </a:p>
                  </a:txBody>
                  <a:tcPr marL="9525" marR="9525" marT="9525" marB="0" anchor="ctr"/>
                </a:tc>
                <a:tc>
                  <a:txBody>
                    <a:bodyPr/>
                    <a:lstStyle/>
                    <a:p>
                      <a:pPr algn="r" fontAlgn="ctr"/>
                      <a:r>
                        <a:rPr lang="en-US" sz="1100" b="0" i="0" u="none" strike="noStrike">
                          <a:effectLst/>
                          <a:latin typeface="Microsoft YaHei" panose="020B0503020204020204" pitchFamily="34" charset="-122"/>
                          <a:ea typeface="Microsoft YaHei" panose="020B0503020204020204" pitchFamily="34" charset="-122"/>
                        </a:rPr>
                        <a:t>15%</a:t>
                      </a:r>
                    </a:p>
                  </a:txBody>
                  <a:tcPr marL="9525" marR="9525" marT="9525" marB="0" anchor="ctr"/>
                </a:tc>
                <a:extLst>
                  <a:ext uri="{0D108BD9-81ED-4DB2-BD59-A6C34878D82A}">
                    <a16:rowId xmlns:a16="http://schemas.microsoft.com/office/drawing/2014/main" val="1853787402"/>
                  </a:ext>
                </a:extLst>
              </a:tr>
              <a:tr h="219829">
                <a:tc>
                  <a:txBody>
                    <a:bodyPr/>
                    <a:lstStyle/>
                    <a:p>
                      <a:pPr algn="l" fontAlgn="ctr"/>
                      <a:r>
                        <a:rPr lang="zh-CN" altLang="en-US" sz="1100" b="0" i="0" u="none" strike="noStrike">
                          <a:effectLst/>
                          <a:latin typeface="Microsoft YaHei" panose="020B0503020204020204" pitchFamily="34" charset="-122"/>
                          <a:ea typeface="Microsoft YaHei" panose="020B0503020204020204" pitchFamily="34" charset="-122"/>
                        </a:rPr>
                        <a:t>代理商</a:t>
                      </a:r>
                    </a:p>
                  </a:txBody>
                  <a:tcPr marL="9525" marR="9525" marT="9525" marB="0" anchor="ctr"/>
                </a:tc>
                <a:tc>
                  <a:txBody>
                    <a:bodyPr/>
                    <a:lstStyle/>
                    <a:p>
                      <a:pPr algn="r" fontAlgn="ctr"/>
                      <a:r>
                        <a:rPr lang="en-US" sz="1100" b="0" i="0" u="none" strike="noStrike">
                          <a:effectLst/>
                          <a:latin typeface="Microsoft YaHei" panose="020B0503020204020204" pitchFamily="34" charset="-122"/>
                          <a:ea typeface="Microsoft YaHei" panose="020B0503020204020204" pitchFamily="34" charset="-122"/>
                        </a:rPr>
                        <a:t>10%</a:t>
                      </a:r>
                    </a:p>
                  </a:txBody>
                  <a:tcPr marL="9525" marR="9525" marT="9525" marB="0" anchor="ctr"/>
                </a:tc>
                <a:extLst>
                  <a:ext uri="{0D108BD9-81ED-4DB2-BD59-A6C34878D82A}">
                    <a16:rowId xmlns:a16="http://schemas.microsoft.com/office/drawing/2014/main" val="2402646824"/>
                  </a:ext>
                </a:extLst>
              </a:tr>
              <a:tr h="219829">
                <a:tc>
                  <a:txBody>
                    <a:bodyPr/>
                    <a:lstStyle/>
                    <a:p>
                      <a:pPr algn="l" fontAlgn="ctr"/>
                      <a:r>
                        <a:rPr lang="zh-CN" altLang="en-US" sz="1100" b="0" i="0" u="none" strike="noStrike">
                          <a:effectLst/>
                          <a:latin typeface="Microsoft YaHei" panose="020B0503020204020204" pitchFamily="34" charset="-122"/>
                          <a:ea typeface="Microsoft YaHei" panose="020B0503020204020204" pitchFamily="34" charset="-122"/>
                        </a:rPr>
                        <a:t>经销商</a:t>
                      </a:r>
                      <a:r>
                        <a:rPr lang="en-US" altLang="zh-CN" sz="1100" b="0" i="0" u="none" strike="noStrike">
                          <a:effectLst/>
                          <a:latin typeface="Microsoft YaHei" panose="020B0503020204020204" pitchFamily="34" charset="-122"/>
                          <a:ea typeface="Microsoft YaHei" panose="020B0503020204020204" pitchFamily="34" charset="-122"/>
                        </a:rPr>
                        <a:t>/</a:t>
                      </a:r>
                      <a:r>
                        <a:rPr lang="zh-CN" altLang="en-US" sz="1100" b="0" i="0" u="none" strike="noStrike">
                          <a:effectLst/>
                          <a:latin typeface="Microsoft YaHei" panose="020B0503020204020204" pitchFamily="34" charset="-122"/>
                          <a:ea typeface="Microsoft YaHei" panose="020B0503020204020204" pitchFamily="34" charset="-122"/>
                        </a:rPr>
                        <a:t>分销商</a:t>
                      </a:r>
                      <a:r>
                        <a:rPr lang="en-US" altLang="zh-CN" sz="1100" b="0" i="0" u="none" strike="noStrike">
                          <a:effectLst/>
                          <a:latin typeface="Microsoft YaHei" panose="020B0503020204020204" pitchFamily="34" charset="-122"/>
                          <a:ea typeface="Microsoft YaHei" panose="020B0503020204020204" pitchFamily="34" charset="-122"/>
                        </a:rPr>
                        <a:t>/</a:t>
                      </a:r>
                      <a:r>
                        <a:rPr lang="zh-CN" altLang="en-US" sz="1100" b="0" i="0" u="none" strike="noStrike">
                          <a:effectLst/>
                          <a:latin typeface="Microsoft YaHei" panose="020B0503020204020204" pitchFamily="34" charset="-122"/>
                          <a:ea typeface="Microsoft YaHei" panose="020B0503020204020204" pitchFamily="34" charset="-122"/>
                        </a:rPr>
                        <a:t>零售商</a:t>
                      </a:r>
                    </a:p>
                  </a:txBody>
                  <a:tcPr marL="9525" marR="9525" marT="9525" marB="0" anchor="ctr"/>
                </a:tc>
                <a:tc>
                  <a:txBody>
                    <a:bodyPr/>
                    <a:lstStyle/>
                    <a:p>
                      <a:pPr algn="r" fontAlgn="ctr"/>
                      <a:r>
                        <a:rPr lang="en-US" sz="1100" b="0" i="0" u="none" strike="noStrike">
                          <a:effectLst/>
                          <a:latin typeface="Microsoft YaHei" panose="020B0503020204020204" pitchFamily="34" charset="-122"/>
                          <a:ea typeface="Microsoft YaHei" panose="020B0503020204020204" pitchFamily="34" charset="-122"/>
                        </a:rPr>
                        <a:t>8%</a:t>
                      </a:r>
                    </a:p>
                  </a:txBody>
                  <a:tcPr marL="9525" marR="9525" marT="9525" marB="0" anchor="ctr"/>
                </a:tc>
                <a:extLst>
                  <a:ext uri="{0D108BD9-81ED-4DB2-BD59-A6C34878D82A}">
                    <a16:rowId xmlns:a16="http://schemas.microsoft.com/office/drawing/2014/main" val="3786805848"/>
                  </a:ext>
                </a:extLst>
              </a:tr>
              <a:tr h="219829">
                <a:tc>
                  <a:txBody>
                    <a:bodyPr/>
                    <a:lstStyle/>
                    <a:p>
                      <a:pPr algn="l" fontAlgn="ctr"/>
                      <a:r>
                        <a:rPr lang="zh-CN" altLang="en-US" sz="1100" b="0" i="0" u="none" strike="noStrike">
                          <a:effectLst/>
                          <a:latin typeface="Microsoft YaHei" panose="020B0503020204020204" pitchFamily="34" charset="-122"/>
                          <a:ea typeface="Microsoft YaHei" panose="020B0503020204020204" pitchFamily="34" charset="-122"/>
                        </a:rPr>
                        <a:t>房地产开发商</a:t>
                      </a:r>
                    </a:p>
                  </a:txBody>
                  <a:tcPr marL="9525" marR="9525" marT="9525" marB="0" anchor="ctr"/>
                </a:tc>
                <a:tc>
                  <a:txBody>
                    <a:bodyPr/>
                    <a:lstStyle/>
                    <a:p>
                      <a:pPr algn="r" fontAlgn="ctr"/>
                      <a:r>
                        <a:rPr lang="en-US" sz="1100" b="0" i="0" u="none" strike="noStrike">
                          <a:effectLst/>
                          <a:latin typeface="Microsoft YaHei" panose="020B0503020204020204" pitchFamily="34" charset="-122"/>
                          <a:ea typeface="Microsoft YaHei" panose="020B0503020204020204" pitchFamily="34" charset="-122"/>
                        </a:rPr>
                        <a:t>7%</a:t>
                      </a:r>
                    </a:p>
                  </a:txBody>
                  <a:tcPr marL="9525" marR="9525" marT="9525" marB="0" anchor="ctr"/>
                </a:tc>
                <a:extLst>
                  <a:ext uri="{0D108BD9-81ED-4DB2-BD59-A6C34878D82A}">
                    <a16:rowId xmlns:a16="http://schemas.microsoft.com/office/drawing/2014/main" val="1193601091"/>
                  </a:ext>
                </a:extLst>
              </a:tr>
              <a:tr h="219829">
                <a:tc>
                  <a:txBody>
                    <a:bodyPr/>
                    <a:lstStyle/>
                    <a:p>
                      <a:pPr algn="l" fontAlgn="ctr"/>
                      <a:r>
                        <a:rPr lang="zh-CN" altLang="en-US" sz="1100" b="0" i="0" u="none" strike="noStrike">
                          <a:effectLst/>
                          <a:latin typeface="Microsoft YaHei" panose="020B0503020204020204" pitchFamily="34" charset="-122"/>
                          <a:ea typeface="Microsoft YaHei" panose="020B0503020204020204" pitchFamily="34" charset="-122"/>
                        </a:rPr>
                        <a:t>全屋定制</a:t>
                      </a:r>
                      <a:r>
                        <a:rPr lang="en-US" altLang="zh-CN" sz="1100" b="0" i="0" u="none" strike="noStrike">
                          <a:effectLst/>
                          <a:latin typeface="Microsoft YaHei" panose="020B0503020204020204" pitchFamily="34" charset="-122"/>
                          <a:ea typeface="Microsoft YaHei" panose="020B0503020204020204" pitchFamily="34" charset="-122"/>
                        </a:rPr>
                        <a:t>/</a:t>
                      </a:r>
                      <a:r>
                        <a:rPr lang="zh-CN" altLang="en-US" sz="1100" b="0" i="0" u="none" strike="noStrike">
                          <a:effectLst/>
                          <a:latin typeface="Microsoft YaHei" panose="020B0503020204020204" pitchFamily="34" charset="-122"/>
                          <a:ea typeface="Microsoft YaHei" panose="020B0503020204020204" pitchFamily="34" charset="-122"/>
                        </a:rPr>
                        <a:t>装饰公司</a:t>
                      </a:r>
                    </a:p>
                  </a:txBody>
                  <a:tcPr marL="9525" marR="9525" marT="9525" marB="0" anchor="ctr"/>
                </a:tc>
                <a:tc>
                  <a:txBody>
                    <a:bodyPr/>
                    <a:lstStyle/>
                    <a:p>
                      <a:pPr algn="r" fontAlgn="ctr"/>
                      <a:r>
                        <a:rPr lang="en-US" sz="1100" b="0" i="0" u="none" strike="noStrike">
                          <a:effectLst/>
                          <a:latin typeface="Microsoft YaHei" panose="020B0503020204020204" pitchFamily="34" charset="-122"/>
                          <a:ea typeface="Microsoft YaHei" panose="020B0503020204020204" pitchFamily="34" charset="-122"/>
                        </a:rPr>
                        <a:t>7%</a:t>
                      </a:r>
                    </a:p>
                  </a:txBody>
                  <a:tcPr marL="9525" marR="9525" marT="9525" marB="0" anchor="ctr"/>
                </a:tc>
                <a:extLst>
                  <a:ext uri="{0D108BD9-81ED-4DB2-BD59-A6C34878D82A}">
                    <a16:rowId xmlns:a16="http://schemas.microsoft.com/office/drawing/2014/main" val="1239100634"/>
                  </a:ext>
                </a:extLst>
              </a:tr>
              <a:tr h="21982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100" b="0" i="0" u="none" strike="noStrike" dirty="0">
                          <a:effectLst/>
                          <a:latin typeface="Microsoft YaHei" panose="020B0503020204020204" pitchFamily="34" charset="-122"/>
                          <a:ea typeface="Microsoft YaHei" panose="020B0503020204020204" pitchFamily="34" charset="-122"/>
                        </a:rPr>
                        <a:t>行业协会</a:t>
                      </a:r>
                    </a:p>
                  </a:txBody>
                  <a:tcPr marL="9525" marR="9525" marT="9525" marB="0" anchor="ctr"/>
                </a:tc>
                <a:tc>
                  <a:txBody>
                    <a:bodyPr/>
                    <a:lstStyle/>
                    <a:p>
                      <a:pPr algn="r" fontAlgn="ctr"/>
                      <a:r>
                        <a:rPr lang="en-US" sz="1100" b="0" i="0" u="none" strike="noStrike" dirty="0">
                          <a:effectLst/>
                          <a:latin typeface="Microsoft YaHei" panose="020B0503020204020204" pitchFamily="34" charset="-122"/>
                          <a:ea typeface="Microsoft YaHei" panose="020B0503020204020204" pitchFamily="34" charset="-122"/>
                        </a:rPr>
                        <a:t>5%</a:t>
                      </a:r>
                    </a:p>
                  </a:txBody>
                  <a:tcPr marL="9525" marR="9525" marT="9525" marB="0" anchor="ctr"/>
                </a:tc>
                <a:extLst>
                  <a:ext uri="{0D108BD9-81ED-4DB2-BD59-A6C34878D82A}">
                    <a16:rowId xmlns:a16="http://schemas.microsoft.com/office/drawing/2014/main" val="1964938811"/>
                  </a:ext>
                </a:extLst>
              </a:tr>
              <a:tr h="22463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100" b="0" i="0" u="none" strike="noStrike" dirty="0">
                          <a:effectLst/>
                          <a:latin typeface="Microsoft YaHei" panose="020B0503020204020204" pitchFamily="34" charset="-122"/>
                          <a:ea typeface="Microsoft YaHei" panose="020B0503020204020204" pitchFamily="34" charset="-122"/>
                        </a:rPr>
                        <a:t>业主</a:t>
                      </a:r>
                    </a:p>
                  </a:txBody>
                  <a:tcPr marL="9525" marR="9525" marT="9525" marB="0" anchor="ctr"/>
                </a:tc>
                <a:tc>
                  <a:txBody>
                    <a:bodyPr/>
                    <a:lstStyle/>
                    <a:p>
                      <a:pPr algn="r" fontAlgn="ctr"/>
                      <a:r>
                        <a:rPr lang="en-US" sz="1100" b="0" i="0" u="none" strike="noStrike">
                          <a:effectLst/>
                          <a:latin typeface="Microsoft YaHei" panose="020B0503020204020204" pitchFamily="34" charset="-122"/>
                          <a:ea typeface="Microsoft YaHei" panose="020B0503020204020204" pitchFamily="34" charset="-122"/>
                        </a:rPr>
                        <a:t>4%</a:t>
                      </a:r>
                    </a:p>
                  </a:txBody>
                  <a:tcPr marL="9525" marR="9525" marT="9525" marB="0" anchor="ctr"/>
                </a:tc>
                <a:extLst>
                  <a:ext uri="{0D108BD9-81ED-4DB2-BD59-A6C34878D82A}">
                    <a16:rowId xmlns:a16="http://schemas.microsoft.com/office/drawing/2014/main" val="2698198741"/>
                  </a:ext>
                </a:extLst>
              </a:tr>
              <a:tr h="219829">
                <a:tc>
                  <a:txBody>
                    <a:bodyPr/>
                    <a:lstStyle/>
                    <a:p>
                      <a:pPr algn="l" fontAlgn="ctr"/>
                      <a:r>
                        <a:rPr lang="zh-CN" altLang="en-US" sz="1100" b="0" i="0" u="none" strike="noStrike" dirty="0">
                          <a:effectLst/>
                          <a:latin typeface="Microsoft YaHei" panose="020B0503020204020204" pitchFamily="34" charset="-122"/>
                          <a:ea typeface="Microsoft YaHei" panose="020B0503020204020204" pitchFamily="34" charset="-122"/>
                        </a:rPr>
                        <a:t>其他</a:t>
                      </a:r>
                    </a:p>
                  </a:txBody>
                  <a:tcPr marL="9525" marR="9525" marT="9525" marB="0" anchor="ctr"/>
                </a:tc>
                <a:tc>
                  <a:txBody>
                    <a:bodyPr/>
                    <a:lstStyle/>
                    <a:p>
                      <a:pPr algn="r" fontAlgn="ctr"/>
                      <a:r>
                        <a:rPr lang="en-US" sz="1100" b="0" i="0" u="none" strike="noStrike" dirty="0">
                          <a:effectLst/>
                          <a:latin typeface="Microsoft YaHei" panose="020B0503020204020204" pitchFamily="34" charset="-122"/>
                          <a:ea typeface="Microsoft YaHei" panose="020B0503020204020204" pitchFamily="34" charset="-122"/>
                        </a:rPr>
                        <a:t>4%</a:t>
                      </a:r>
                    </a:p>
                  </a:txBody>
                  <a:tcPr marL="9525" marR="9525" marT="9525" marB="0" anchor="ctr"/>
                </a:tc>
                <a:extLst>
                  <a:ext uri="{0D108BD9-81ED-4DB2-BD59-A6C34878D82A}">
                    <a16:rowId xmlns:a16="http://schemas.microsoft.com/office/drawing/2014/main" val="1489558571"/>
                  </a:ext>
                </a:extLst>
              </a:tr>
            </a:tbl>
          </a:graphicData>
        </a:graphic>
      </p:graphicFrame>
      <p:graphicFrame>
        <p:nvGraphicFramePr>
          <p:cNvPr id="24" name="图表 23">
            <a:extLst>
              <a:ext uri="{FF2B5EF4-FFF2-40B4-BE49-F238E27FC236}">
                <a16:creationId xmlns:a16="http://schemas.microsoft.com/office/drawing/2014/main" id="{ABDD8752-1AF4-2495-D8DE-BE9194858B42}"/>
              </a:ext>
            </a:extLst>
          </p:cNvPr>
          <p:cNvGraphicFramePr/>
          <p:nvPr>
            <p:extLst>
              <p:ext uri="{D42A27DB-BD31-4B8C-83A1-F6EECF244321}">
                <p14:modId xmlns:p14="http://schemas.microsoft.com/office/powerpoint/2010/main" val="4247288882"/>
              </p:ext>
            </p:extLst>
          </p:nvPr>
        </p:nvGraphicFramePr>
        <p:xfrm>
          <a:off x="7787533" y="1749943"/>
          <a:ext cx="4026757" cy="4899607"/>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15">
            <a:extLst>
              <a:ext uri="{FF2B5EF4-FFF2-40B4-BE49-F238E27FC236}">
                <a16:creationId xmlns:a16="http://schemas.microsoft.com/office/drawing/2014/main" id="{1B765C12-6629-A50B-E8E2-9066E7796478}"/>
              </a:ext>
            </a:extLst>
          </p:cNvPr>
          <p:cNvSpPr txBox="1"/>
          <p:nvPr/>
        </p:nvSpPr>
        <p:spPr>
          <a:xfrm>
            <a:off x="7741617" y="949221"/>
            <a:ext cx="2059295" cy="608243"/>
          </a:xfrm>
          <a:prstGeom prst="rect">
            <a:avLst/>
          </a:prstGeom>
          <a:noFill/>
        </p:spPr>
        <p:txBody>
          <a:bodyPr wrap="square" tIns="0" bIns="0" rtlCol="0" anchor="t">
            <a:spAutoFit/>
          </a:bodyPr>
          <a:lstStyle/>
          <a:p>
            <a:pPr>
              <a:lnSpc>
                <a:spcPct val="150000"/>
              </a:lnSpc>
            </a:pPr>
            <a:r>
              <a:rPr lang="zh-CN" altLang="en-US" sz="1400" b="1" dirty="0">
                <a:latin typeface="Microsoft YaHei" panose="020B0503020204020204" pitchFamily="34" charset="-122"/>
                <a:ea typeface="Microsoft YaHei" panose="020B0503020204020204" pitchFamily="34" charset="-122"/>
              </a:rPr>
              <a:t>工作职能</a:t>
            </a:r>
          </a:p>
          <a:p>
            <a:pPr>
              <a:lnSpc>
                <a:spcPct val="150000"/>
              </a:lnSpc>
            </a:pPr>
            <a:r>
              <a:rPr lang="en-US" altLang="zh-CN" sz="1400" b="1" i="1" dirty="0">
                <a:latin typeface="Microsoft YaHei" panose="020B0503020204020204" pitchFamily="34" charset="-122"/>
                <a:ea typeface="Microsoft YaHei" panose="020B0503020204020204" pitchFamily="34" charset="-122"/>
              </a:rPr>
              <a:t>Job Functions</a:t>
            </a:r>
            <a:endParaRPr lang="zh-CN" altLang="en-US" sz="1100" i="1" dirty="0">
              <a:latin typeface="Microsoft YaHei" panose="020B0503020204020204" pitchFamily="34" charset="-122"/>
              <a:ea typeface="Microsoft YaHei" panose="020B0503020204020204" pitchFamily="34" charset="-122"/>
              <a:cs typeface="华文黑体" pitchFamily="2" charset="-122"/>
              <a:sym typeface="思源黑体 CN Medium" panose="020B0600000000000000"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1110</Words>
  <Application>Microsoft Office PowerPoint</Application>
  <PresentationFormat>宽屏</PresentationFormat>
  <Paragraphs>266</Paragraphs>
  <Slides>19</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Microsoft YaHei</vt:lpstr>
      <vt:lpstr>Montserrat Ultra-Bold</vt:lpstr>
      <vt:lpstr>思源黑体 CN Medium</vt:lpstr>
      <vt:lpstr>Arial</vt:lpstr>
      <vt:lpstr>Calibri</vt:lpstr>
      <vt:lpstr>Calibri Light</vt:lpstr>
      <vt:lpstr>Rockwell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Weng, Lynn</dc:creator>
  <cp:lastModifiedBy>Weng, Lynn</cp:lastModifiedBy>
  <cp:revision>1</cp:revision>
  <dcterms:created xsi:type="dcterms:W3CDTF">2023-09-25T02:23:56Z</dcterms:created>
  <dcterms:modified xsi:type="dcterms:W3CDTF">2023-10-23T03:41:59Z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bab825-a111-45e4-86a1-18cee0005896_Enabled">
    <vt:lpwstr>true</vt:lpwstr>
  </property>
  <property fmtid="{D5CDD505-2E9C-101B-9397-08002B2CF9AE}" pid="3" name="MSIP_Label_2bbab825-a111-45e4-86a1-18cee0005896_SetDate">
    <vt:lpwstr>2023-09-25T02:24:05Z</vt:lpwstr>
  </property>
  <property fmtid="{D5CDD505-2E9C-101B-9397-08002B2CF9AE}" pid="4" name="MSIP_Label_2bbab825-a111-45e4-86a1-18cee0005896_Method">
    <vt:lpwstr>Standard</vt:lpwstr>
  </property>
  <property fmtid="{D5CDD505-2E9C-101B-9397-08002B2CF9AE}" pid="5" name="MSIP_Label_2bbab825-a111-45e4-86a1-18cee0005896_Name">
    <vt:lpwstr>2bbab825-a111-45e4-86a1-18cee0005896</vt:lpwstr>
  </property>
  <property fmtid="{D5CDD505-2E9C-101B-9397-08002B2CF9AE}" pid="6" name="MSIP_Label_2bbab825-a111-45e4-86a1-18cee0005896_SiteId">
    <vt:lpwstr>2567d566-604c-408a-8a60-55d0dc9d9d6b</vt:lpwstr>
  </property>
  <property fmtid="{D5CDD505-2E9C-101B-9397-08002B2CF9AE}" pid="7" name="MSIP_Label_2bbab825-a111-45e4-86a1-18cee0005896_ActionId">
    <vt:lpwstr>2153d67a-45f6-4a7f-91c3-5a146ba55acf</vt:lpwstr>
  </property>
  <property fmtid="{D5CDD505-2E9C-101B-9397-08002B2CF9AE}" pid="8" name="MSIP_Label_2bbab825-a111-45e4-86a1-18cee0005896_ContentBits">
    <vt:lpwstr>2</vt:lpwstr>
  </property>
  <property fmtid="{D5CDD505-2E9C-101B-9397-08002B2CF9AE}" pid="9" name="ClassificationContentMarkingFooterLocations">
    <vt:lpwstr>Office 主题​​:8</vt:lpwstr>
  </property>
  <property fmtid="{D5CDD505-2E9C-101B-9397-08002B2CF9AE}" pid="10" name="ClassificationContentMarkingFooterText">
    <vt:lpwstr>Information Classification: General</vt:lpwstr>
  </property>
</Properties>
</file>